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7BB30-1D6B-9760-C49F-F7AFF06E0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B29B18-9D1F-74EE-C719-32DD1AE2C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A3803-E458-FFCD-FB75-C4C755C4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E44B4-426F-E4C1-31F6-6D5FCF55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F1519-B504-40C4-20E1-B2B7319E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046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D926D-0E6A-D183-E74B-09FE374F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8C7F5F-FEAF-2E97-574C-E91A9B6E6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77A6A-4C23-9AF1-AF5E-BB35B099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A5F1E-17F1-13CA-C280-E93302B0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F7B508-A40E-64B0-4CDB-49FB119D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667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DF8954-3D26-471B-D11A-30CB2ABB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000525-32D8-931D-680A-8E4FB2F81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B81525-4638-35BC-A0CE-A8D25B68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6170D-3901-9233-6037-070826F6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9BF312-9729-0577-3D4E-13F0EC21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41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FCD3A-AC4F-70D2-B230-00D899C5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E80A2-0C31-E1C1-15D6-20A23D5E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9035E-AA90-60B7-1CF4-0530C254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3A1871-19DE-4BBB-F7C4-63B59742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3B4DEA-BFE5-E029-EE55-F10BB864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144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7D12C-40D2-E9D0-A5BC-9269CE4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FDB357-37BB-DCFD-BF52-1F40EFB13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9D3086-9805-2267-20AF-CBF0E359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BBDB6-77CF-C976-6315-2FC6C6CA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605FB9-0669-D2EA-A38E-07EE682C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329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134C4-72AB-FA0D-5AE7-07ACDCC5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850024-21BC-5FC6-2DCB-34100EBBA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A7A9B7-9907-9429-F554-F6400DE7F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ADA8E0-48E1-5AF1-5C29-29BFC020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C29C05-C4A0-2F67-FFAC-E2389C23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D8F77-D369-1CE6-DADC-8BF4F97A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814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45F88-0517-65AC-4F5E-814829A7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ECFB8E-6BFD-6B60-2C46-51F2C44EC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0CD2F6-607C-9498-F3B1-4824DECD7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601866-BB0C-D044-3E1D-17C54CE8E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CD44A8-A4DD-DE73-2D3A-0E8A01E3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86FA27-8228-DCF4-D6F4-24395AC0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F04F8E0-86CF-CF2A-9AA1-DC7E7AC4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C32013-EB84-CEE4-C49C-D7C3B318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332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F922E-C2D5-2ADD-F413-3A3B9C62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6E1491-8418-DB3F-7CDB-3D6FEB02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B72121-1A20-62F0-BD7B-C1330CDC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B722D9-7275-E0A7-D4E1-0D76C601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4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D1F96C-A4B5-4BCA-54D2-EFC75B26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2D0C9C-B241-9AF5-2F83-54603FE0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3837C3-52F6-B2BF-98A9-20AF58C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498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E6998-A353-67C8-47AC-822987C4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61FEA-F3F1-814B-08B3-1DC4D4B8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653464-DE85-7DAD-3ADB-F30925CB0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BCEB74-333E-7459-FD72-BF029F45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7712F9-4BF3-4AC5-1D5F-CBB71629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4F35E6-48CC-FF5C-C3E4-9B299076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984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7F847-4289-E7CC-CC09-B7FE4717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B5DB86-A228-1D20-F1C0-8A14976BC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C0DB37-8FE9-B4A4-771C-444241D62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063219-006C-552B-B4E4-DD9145F6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A0ADB5-016B-1ED0-3894-233790F8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39848-9547-2BF2-E2BC-67A35384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003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F7CFCE-DDCB-1C3C-25EA-F881E889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19879B-B5BC-0F34-DD64-14BAC2AA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AD2A36-82D1-D9DA-EB04-2BE3E3023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3AEB7-22FF-47C1-924F-F5E0A549D7E2}" type="datetimeFigureOut">
              <a:rPr lang="fr-BE" smtClean="0"/>
              <a:t>05-06-26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D5A1E-904D-4923-4326-55778BBF9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54A6D7-104C-0997-01F1-679C143D5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A9B0AE-7419-4CF7-96FC-5C03BD786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407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E24033C-E59C-B895-09D9-A5E01402A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02" y="922594"/>
            <a:ext cx="11206336" cy="5362232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CBC19D7-4352-EC5A-78C3-21A6EB70F151}"/>
              </a:ext>
            </a:extLst>
          </p:cNvPr>
          <p:cNvSpPr/>
          <p:nvPr/>
        </p:nvSpPr>
        <p:spPr>
          <a:xfrm>
            <a:off x="2236168" y="618879"/>
            <a:ext cx="439152" cy="838739"/>
          </a:xfrm>
          <a:custGeom>
            <a:avLst/>
            <a:gdLst>
              <a:gd name="connsiteX0" fmla="*/ 0 w 439152"/>
              <a:gd name="connsiteY0" fmla="*/ 38639 h 838739"/>
              <a:gd name="connsiteX1" fmla="*/ 24063 w 439152"/>
              <a:gd name="connsiteY1" fmla="*/ 8560 h 838739"/>
              <a:gd name="connsiteX2" fmla="*/ 246647 w 439152"/>
              <a:gd name="connsiteY2" fmla="*/ 74733 h 838739"/>
              <a:gd name="connsiteX3" fmla="*/ 354931 w 439152"/>
              <a:gd name="connsiteY3" fmla="*/ 189033 h 838739"/>
              <a:gd name="connsiteX4" fmla="*/ 415089 w 439152"/>
              <a:gd name="connsiteY4" fmla="*/ 357475 h 838739"/>
              <a:gd name="connsiteX5" fmla="*/ 403058 w 439152"/>
              <a:gd name="connsiteY5" fmla="*/ 483807 h 838739"/>
              <a:gd name="connsiteX6" fmla="*/ 378994 w 439152"/>
              <a:gd name="connsiteY6" fmla="*/ 634202 h 838739"/>
              <a:gd name="connsiteX7" fmla="*/ 385010 w 439152"/>
              <a:gd name="connsiteY7" fmla="*/ 778581 h 838739"/>
              <a:gd name="connsiteX8" fmla="*/ 409073 w 439152"/>
              <a:gd name="connsiteY8" fmla="*/ 814675 h 838739"/>
              <a:gd name="connsiteX9" fmla="*/ 439152 w 439152"/>
              <a:gd name="connsiteY9" fmla="*/ 838739 h 83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152" h="838739">
                <a:moveTo>
                  <a:pt x="0" y="38639"/>
                </a:moveTo>
                <a:cubicBezTo>
                  <a:pt x="8021" y="28613"/>
                  <a:pt x="12041" y="13068"/>
                  <a:pt x="24063" y="8560"/>
                </a:cubicBezTo>
                <a:cubicBezTo>
                  <a:pt x="108138" y="-22968"/>
                  <a:pt x="174730" y="40213"/>
                  <a:pt x="246647" y="74733"/>
                </a:cubicBezTo>
                <a:cubicBezTo>
                  <a:pt x="282742" y="112833"/>
                  <a:pt x="322803" y="147534"/>
                  <a:pt x="354931" y="189033"/>
                </a:cubicBezTo>
                <a:cubicBezTo>
                  <a:pt x="392508" y="237570"/>
                  <a:pt x="400860" y="300560"/>
                  <a:pt x="415089" y="357475"/>
                </a:cubicBezTo>
                <a:cubicBezTo>
                  <a:pt x="411079" y="399586"/>
                  <a:pt x="409395" y="441983"/>
                  <a:pt x="403058" y="483807"/>
                </a:cubicBezTo>
                <a:cubicBezTo>
                  <a:pt x="368759" y="710180"/>
                  <a:pt x="397358" y="395481"/>
                  <a:pt x="378994" y="634202"/>
                </a:cubicBezTo>
                <a:cubicBezTo>
                  <a:pt x="380999" y="682328"/>
                  <a:pt x="377091" y="731068"/>
                  <a:pt x="385010" y="778581"/>
                </a:cubicBezTo>
                <a:cubicBezTo>
                  <a:pt x="387387" y="792844"/>
                  <a:pt x="399400" y="803927"/>
                  <a:pt x="409073" y="814675"/>
                </a:cubicBezTo>
                <a:cubicBezTo>
                  <a:pt x="417663" y="824219"/>
                  <a:pt x="439152" y="838739"/>
                  <a:pt x="439152" y="838739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3F04D9A-5D9E-0132-901B-3A1FB7295C2A}"/>
              </a:ext>
            </a:extLst>
          </p:cNvPr>
          <p:cNvSpPr/>
          <p:nvPr/>
        </p:nvSpPr>
        <p:spPr>
          <a:xfrm>
            <a:off x="2574249" y="582815"/>
            <a:ext cx="439152" cy="838739"/>
          </a:xfrm>
          <a:custGeom>
            <a:avLst/>
            <a:gdLst>
              <a:gd name="connsiteX0" fmla="*/ 0 w 439152"/>
              <a:gd name="connsiteY0" fmla="*/ 38639 h 838739"/>
              <a:gd name="connsiteX1" fmla="*/ 24063 w 439152"/>
              <a:gd name="connsiteY1" fmla="*/ 8560 h 838739"/>
              <a:gd name="connsiteX2" fmla="*/ 246647 w 439152"/>
              <a:gd name="connsiteY2" fmla="*/ 74733 h 838739"/>
              <a:gd name="connsiteX3" fmla="*/ 354931 w 439152"/>
              <a:gd name="connsiteY3" fmla="*/ 189033 h 838739"/>
              <a:gd name="connsiteX4" fmla="*/ 415089 w 439152"/>
              <a:gd name="connsiteY4" fmla="*/ 357475 h 838739"/>
              <a:gd name="connsiteX5" fmla="*/ 403058 w 439152"/>
              <a:gd name="connsiteY5" fmla="*/ 483807 h 838739"/>
              <a:gd name="connsiteX6" fmla="*/ 378994 w 439152"/>
              <a:gd name="connsiteY6" fmla="*/ 634202 h 838739"/>
              <a:gd name="connsiteX7" fmla="*/ 385010 w 439152"/>
              <a:gd name="connsiteY7" fmla="*/ 778581 h 838739"/>
              <a:gd name="connsiteX8" fmla="*/ 409073 w 439152"/>
              <a:gd name="connsiteY8" fmla="*/ 814675 h 838739"/>
              <a:gd name="connsiteX9" fmla="*/ 439152 w 439152"/>
              <a:gd name="connsiteY9" fmla="*/ 838739 h 83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152" h="838739">
                <a:moveTo>
                  <a:pt x="0" y="38639"/>
                </a:moveTo>
                <a:cubicBezTo>
                  <a:pt x="8021" y="28613"/>
                  <a:pt x="12041" y="13068"/>
                  <a:pt x="24063" y="8560"/>
                </a:cubicBezTo>
                <a:cubicBezTo>
                  <a:pt x="108138" y="-22968"/>
                  <a:pt x="174730" y="40213"/>
                  <a:pt x="246647" y="74733"/>
                </a:cubicBezTo>
                <a:cubicBezTo>
                  <a:pt x="282742" y="112833"/>
                  <a:pt x="322803" y="147534"/>
                  <a:pt x="354931" y="189033"/>
                </a:cubicBezTo>
                <a:cubicBezTo>
                  <a:pt x="392508" y="237570"/>
                  <a:pt x="400860" y="300560"/>
                  <a:pt x="415089" y="357475"/>
                </a:cubicBezTo>
                <a:cubicBezTo>
                  <a:pt x="411079" y="399586"/>
                  <a:pt x="409395" y="441983"/>
                  <a:pt x="403058" y="483807"/>
                </a:cubicBezTo>
                <a:cubicBezTo>
                  <a:pt x="368759" y="710180"/>
                  <a:pt x="397358" y="395481"/>
                  <a:pt x="378994" y="634202"/>
                </a:cubicBezTo>
                <a:cubicBezTo>
                  <a:pt x="380999" y="682328"/>
                  <a:pt x="377091" y="731068"/>
                  <a:pt x="385010" y="778581"/>
                </a:cubicBezTo>
                <a:cubicBezTo>
                  <a:pt x="387387" y="792844"/>
                  <a:pt x="399400" y="803927"/>
                  <a:pt x="409073" y="814675"/>
                </a:cubicBezTo>
                <a:cubicBezTo>
                  <a:pt x="417663" y="824219"/>
                  <a:pt x="439152" y="838739"/>
                  <a:pt x="439152" y="838739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496141-7E27-3A31-B282-FD2B95B1EAE6}"/>
              </a:ext>
            </a:extLst>
          </p:cNvPr>
          <p:cNvSpPr txBox="1"/>
          <p:nvPr/>
        </p:nvSpPr>
        <p:spPr>
          <a:xfrm>
            <a:off x="2042806" y="279779"/>
            <a:ext cx="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757E27-EA22-494F-851C-D6CF40EF43E3}"/>
              </a:ext>
            </a:extLst>
          </p:cNvPr>
          <p:cNvSpPr txBox="1"/>
          <p:nvPr/>
        </p:nvSpPr>
        <p:spPr>
          <a:xfrm>
            <a:off x="2495683" y="204629"/>
            <a:ext cx="51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L1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7BF68878-80B9-B92A-4D18-BEBD8E106F97}"/>
              </a:ext>
            </a:extLst>
          </p:cNvPr>
          <p:cNvSpPr/>
          <p:nvPr/>
        </p:nvSpPr>
        <p:spPr>
          <a:xfrm>
            <a:off x="2675319" y="2964976"/>
            <a:ext cx="1423559" cy="464024"/>
          </a:xfrm>
          <a:custGeom>
            <a:avLst/>
            <a:gdLst>
              <a:gd name="connsiteX0" fmla="*/ 9587 w 1087760"/>
              <a:gd name="connsiteY0" fmla="*/ 34120 h 464024"/>
              <a:gd name="connsiteX1" fmla="*/ 9587 w 1087760"/>
              <a:gd name="connsiteY1" fmla="*/ 184245 h 464024"/>
              <a:gd name="connsiteX2" fmla="*/ 36882 w 1087760"/>
              <a:gd name="connsiteY2" fmla="*/ 245660 h 464024"/>
              <a:gd name="connsiteX3" fmla="*/ 132417 w 1087760"/>
              <a:gd name="connsiteY3" fmla="*/ 334370 h 464024"/>
              <a:gd name="connsiteX4" fmla="*/ 303014 w 1087760"/>
              <a:gd name="connsiteY4" fmla="*/ 416257 h 464024"/>
              <a:gd name="connsiteX5" fmla="*/ 521378 w 1087760"/>
              <a:gd name="connsiteY5" fmla="*/ 464024 h 464024"/>
              <a:gd name="connsiteX6" fmla="*/ 589617 w 1087760"/>
              <a:gd name="connsiteY6" fmla="*/ 436729 h 464024"/>
              <a:gd name="connsiteX7" fmla="*/ 691975 w 1087760"/>
              <a:gd name="connsiteY7" fmla="*/ 395785 h 464024"/>
              <a:gd name="connsiteX8" fmla="*/ 726094 w 1087760"/>
              <a:gd name="connsiteY8" fmla="*/ 368490 h 464024"/>
              <a:gd name="connsiteX9" fmla="*/ 801157 w 1087760"/>
              <a:gd name="connsiteY9" fmla="*/ 320723 h 464024"/>
              <a:gd name="connsiteX10" fmla="*/ 842100 w 1087760"/>
              <a:gd name="connsiteY10" fmla="*/ 279779 h 464024"/>
              <a:gd name="connsiteX11" fmla="*/ 869396 w 1087760"/>
              <a:gd name="connsiteY11" fmla="*/ 259308 h 464024"/>
              <a:gd name="connsiteX12" fmla="*/ 889867 w 1087760"/>
              <a:gd name="connsiteY12" fmla="*/ 245660 h 464024"/>
              <a:gd name="connsiteX13" fmla="*/ 930811 w 1087760"/>
              <a:gd name="connsiteY13" fmla="*/ 197893 h 464024"/>
              <a:gd name="connsiteX14" fmla="*/ 978578 w 1087760"/>
              <a:gd name="connsiteY14" fmla="*/ 163773 h 464024"/>
              <a:gd name="connsiteX15" fmla="*/ 1087760 w 1087760"/>
              <a:gd name="connsiteY15" fmla="*/ 88711 h 464024"/>
              <a:gd name="connsiteX16" fmla="*/ 1074112 w 1087760"/>
              <a:gd name="connsiteY16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7760" h="464024">
                <a:moveTo>
                  <a:pt x="9587" y="34120"/>
                </a:moveTo>
                <a:cubicBezTo>
                  <a:pt x="-315" y="93532"/>
                  <a:pt x="-5787" y="107374"/>
                  <a:pt x="9587" y="184245"/>
                </a:cubicBezTo>
                <a:cubicBezTo>
                  <a:pt x="13980" y="206212"/>
                  <a:pt x="26261" y="225935"/>
                  <a:pt x="36882" y="245660"/>
                </a:cubicBezTo>
                <a:cubicBezTo>
                  <a:pt x="54917" y="279153"/>
                  <a:pt x="110615" y="321652"/>
                  <a:pt x="132417" y="334370"/>
                </a:cubicBezTo>
                <a:cubicBezTo>
                  <a:pt x="186902" y="366153"/>
                  <a:pt x="243805" y="394507"/>
                  <a:pt x="303014" y="416257"/>
                </a:cubicBezTo>
                <a:cubicBezTo>
                  <a:pt x="396661" y="450658"/>
                  <a:pt x="439603" y="453802"/>
                  <a:pt x="521378" y="464024"/>
                </a:cubicBezTo>
                <a:cubicBezTo>
                  <a:pt x="544124" y="454926"/>
                  <a:pt x="567099" y="446379"/>
                  <a:pt x="589617" y="436729"/>
                </a:cubicBezTo>
                <a:cubicBezTo>
                  <a:pt x="685382" y="395687"/>
                  <a:pt x="633864" y="410313"/>
                  <a:pt x="691975" y="395785"/>
                </a:cubicBezTo>
                <a:cubicBezTo>
                  <a:pt x="703348" y="386687"/>
                  <a:pt x="713807" y="376309"/>
                  <a:pt x="726094" y="368490"/>
                </a:cubicBezTo>
                <a:cubicBezTo>
                  <a:pt x="787751" y="329253"/>
                  <a:pt x="747784" y="369244"/>
                  <a:pt x="801157" y="320723"/>
                </a:cubicBezTo>
                <a:cubicBezTo>
                  <a:pt x="815439" y="307740"/>
                  <a:pt x="827754" y="292691"/>
                  <a:pt x="842100" y="279779"/>
                </a:cubicBezTo>
                <a:cubicBezTo>
                  <a:pt x="850554" y="272171"/>
                  <a:pt x="860141" y="265918"/>
                  <a:pt x="869396" y="259308"/>
                </a:cubicBezTo>
                <a:cubicBezTo>
                  <a:pt x="876070" y="254541"/>
                  <a:pt x="884068" y="251459"/>
                  <a:pt x="889867" y="245660"/>
                </a:cubicBezTo>
                <a:cubicBezTo>
                  <a:pt x="943803" y="191722"/>
                  <a:pt x="878815" y="242461"/>
                  <a:pt x="930811" y="197893"/>
                </a:cubicBezTo>
                <a:cubicBezTo>
                  <a:pt x="956115" y="176204"/>
                  <a:pt x="954810" y="181058"/>
                  <a:pt x="978578" y="163773"/>
                </a:cubicBezTo>
                <a:cubicBezTo>
                  <a:pt x="1066281" y="99989"/>
                  <a:pt x="998838" y="144287"/>
                  <a:pt x="1087760" y="88711"/>
                </a:cubicBezTo>
                <a:lnTo>
                  <a:pt x="1074112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DAC6837C-A5D5-4A44-6F35-D3BBD7DAA604}"/>
              </a:ext>
            </a:extLst>
          </p:cNvPr>
          <p:cNvSpPr/>
          <p:nvPr/>
        </p:nvSpPr>
        <p:spPr>
          <a:xfrm>
            <a:off x="2943724" y="2890602"/>
            <a:ext cx="1423559" cy="464024"/>
          </a:xfrm>
          <a:custGeom>
            <a:avLst/>
            <a:gdLst>
              <a:gd name="connsiteX0" fmla="*/ 9587 w 1087760"/>
              <a:gd name="connsiteY0" fmla="*/ 34120 h 464024"/>
              <a:gd name="connsiteX1" fmla="*/ 9587 w 1087760"/>
              <a:gd name="connsiteY1" fmla="*/ 184245 h 464024"/>
              <a:gd name="connsiteX2" fmla="*/ 36882 w 1087760"/>
              <a:gd name="connsiteY2" fmla="*/ 245660 h 464024"/>
              <a:gd name="connsiteX3" fmla="*/ 132417 w 1087760"/>
              <a:gd name="connsiteY3" fmla="*/ 334370 h 464024"/>
              <a:gd name="connsiteX4" fmla="*/ 303014 w 1087760"/>
              <a:gd name="connsiteY4" fmla="*/ 416257 h 464024"/>
              <a:gd name="connsiteX5" fmla="*/ 521378 w 1087760"/>
              <a:gd name="connsiteY5" fmla="*/ 464024 h 464024"/>
              <a:gd name="connsiteX6" fmla="*/ 589617 w 1087760"/>
              <a:gd name="connsiteY6" fmla="*/ 436729 h 464024"/>
              <a:gd name="connsiteX7" fmla="*/ 691975 w 1087760"/>
              <a:gd name="connsiteY7" fmla="*/ 395785 h 464024"/>
              <a:gd name="connsiteX8" fmla="*/ 726094 w 1087760"/>
              <a:gd name="connsiteY8" fmla="*/ 368490 h 464024"/>
              <a:gd name="connsiteX9" fmla="*/ 801157 w 1087760"/>
              <a:gd name="connsiteY9" fmla="*/ 320723 h 464024"/>
              <a:gd name="connsiteX10" fmla="*/ 842100 w 1087760"/>
              <a:gd name="connsiteY10" fmla="*/ 279779 h 464024"/>
              <a:gd name="connsiteX11" fmla="*/ 869396 w 1087760"/>
              <a:gd name="connsiteY11" fmla="*/ 259308 h 464024"/>
              <a:gd name="connsiteX12" fmla="*/ 889867 w 1087760"/>
              <a:gd name="connsiteY12" fmla="*/ 245660 h 464024"/>
              <a:gd name="connsiteX13" fmla="*/ 930811 w 1087760"/>
              <a:gd name="connsiteY13" fmla="*/ 197893 h 464024"/>
              <a:gd name="connsiteX14" fmla="*/ 978578 w 1087760"/>
              <a:gd name="connsiteY14" fmla="*/ 163773 h 464024"/>
              <a:gd name="connsiteX15" fmla="*/ 1087760 w 1087760"/>
              <a:gd name="connsiteY15" fmla="*/ 88711 h 464024"/>
              <a:gd name="connsiteX16" fmla="*/ 1074112 w 1087760"/>
              <a:gd name="connsiteY16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7760" h="464024">
                <a:moveTo>
                  <a:pt x="9587" y="34120"/>
                </a:moveTo>
                <a:cubicBezTo>
                  <a:pt x="-315" y="93532"/>
                  <a:pt x="-5787" y="107374"/>
                  <a:pt x="9587" y="184245"/>
                </a:cubicBezTo>
                <a:cubicBezTo>
                  <a:pt x="13980" y="206212"/>
                  <a:pt x="26261" y="225935"/>
                  <a:pt x="36882" y="245660"/>
                </a:cubicBezTo>
                <a:cubicBezTo>
                  <a:pt x="54917" y="279153"/>
                  <a:pt x="110615" y="321652"/>
                  <a:pt x="132417" y="334370"/>
                </a:cubicBezTo>
                <a:cubicBezTo>
                  <a:pt x="186902" y="366153"/>
                  <a:pt x="243805" y="394507"/>
                  <a:pt x="303014" y="416257"/>
                </a:cubicBezTo>
                <a:cubicBezTo>
                  <a:pt x="396661" y="450658"/>
                  <a:pt x="439603" y="453802"/>
                  <a:pt x="521378" y="464024"/>
                </a:cubicBezTo>
                <a:cubicBezTo>
                  <a:pt x="544124" y="454926"/>
                  <a:pt x="567099" y="446379"/>
                  <a:pt x="589617" y="436729"/>
                </a:cubicBezTo>
                <a:cubicBezTo>
                  <a:pt x="685382" y="395687"/>
                  <a:pt x="633864" y="410313"/>
                  <a:pt x="691975" y="395785"/>
                </a:cubicBezTo>
                <a:cubicBezTo>
                  <a:pt x="703348" y="386687"/>
                  <a:pt x="713807" y="376309"/>
                  <a:pt x="726094" y="368490"/>
                </a:cubicBezTo>
                <a:cubicBezTo>
                  <a:pt x="787751" y="329253"/>
                  <a:pt x="747784" y="369244"/>
                  <a:pt x="801157" y="320723"/>
                </a:cubicBezTo>
                <a:cubicBezTo>
                  <a:pt x="815439" y="307740"/>
                  <a:pt x="827754" y="292691"/>
                  <a:pt x="842100" y="279779"/>
                </a:cubicBezTo>
                <a:cubicBezTo>
                  <a:pt x="850554" y="272171"/>
                  <a:pt x="860141" y="265918"/>
                  <a:pt x="869396" y="259308"/>
                </a:cubicBezTo>
                <a:cubicBezTo>
                  <a:pt x="876070" y="254541"/>
                  <a:pt x="884068" y="251459"/>
                  <a:pt x="889867" y="245660"/>
                </a:cubicBezTo>
                <a:cubicBezTo>
                  <a:pt x="943803" y="191722"/>
                  <a:pt x="878815" y="242461"/>
                  <a:pt x="930811" y="197893"/>
                </a:cubicBezTo>
                <a:cubicBezTo>
                  <a:pt x="956115" y="176204"/>
                  <a:pt x="954810" y="181058"/>
                  <a:pt x="978578" y="163773"/>
                </a:cubicBezTo>
                <a:cubicBezTo>
                  <a:pt x="1066281" y="99989"/>
                  <a:pt x="998838" y="144287"/>
                  <a:pt x="1087760" y="88711"/>
                </a:cubicBezTo>
                <a:lnTo>
                  <a:pt x="1074112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9341C6-29A0-FD72-D894-95EAAB010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6299" y="3450681"/>
            <a:ext cx="529988" cy="394231"/>
          </a:xfrm>
          <a:prstGeom prst="rect">
            <a:avLst/>
          </a:prstGeom>
        </p:spPr>
      </p:pic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3CB1DFE-015E-F2A8-B736-025032BA99D0}"/>
              </a:ext>
            </a:extLst>
          </p:cNvPr>
          <p:cNvSpPr/>
          <p:nvPr/>
        </p:nvSpPr>
        <p:spPr>
          <a:xfrm>
            <a:off x="3132161" y="866633"/>
            <a:ext cx="1850826" cy="2941092"/>
          </a:xfrm>
          <a:custGeom>
            <a:avLst/>
            <a:gdLst>
              <a:gd name="connsiteX0" fmla="*/ 921224 w 1850826"/>
              <a:gd name="connsiteY0" fmla="*/ 620973 h 2941092"/>
              <a:gd name="connsiteX1" fmla="*/ 928048 w 1850826"/>
              <a:gd name="connsiteY1" fmla="*/ 484495 h 2941092"/>
              <a:gd name="connsiteX2" fmla="*/ 934872 w 1850826"/>
              <a:gd name="connsiteY2" fmla="*/ 423080 h 2941092"/>
              <a:gd name="connsiteX3" fmla="*/ 968991 w 1850826"/>
              <a:gd name="connsiteY3" fmla="*/ 354842 h 2941092"/>
              <a:gd name="connsiteX4" fmla="*/ 1016758 w 1850826"/>
              <a:gd name="connsiteY4" fmla="*/ 272955 h 2941092"/>
              <a:gd name="connsiteX5" fmla="*/ 1023582 w 1850826"/>
              <a:gd name="connsiteY5" fmla="*/ 245660 h 2941092"/>
              <a:gd name="connsiteX6" fmla="*/ 1044054 w 1850826"/>
              <a:gd name="connsiteY6" fmla="*/ 218364 h 2941092"/>
              <a:gd name="connsiteX7" fmla="*/ 1057702 w 1850826"/>
              <a:gd name="connsiteY7" fmla="*/ 197892 h 2941092"/>
              <a:gd name="connsiteX8" fmla="*/ 1078173 w 1850826"/>
              <a:gd name="connsiteY8" fmla="*/ 156949 h 2941092"/>
              <a:gd name="connsiteX9" fmla="*/ 1084997 w 1850826"/>
              <a:gd name="connsiteY9" fmla="*/ 129654 h 2941092"/>
              <a:gd name="connsiteX10" fmla="*/ 1098645 w 1850826"/>
              <a:gd name="connsiteY10" fmla="*/ 27295 h 2941092"/>
              <a:gd name="connsiteX11" fmla="*/ 1153236 w 1850826"/>
              <a:gd name="connsiteY11" fmla="*/ 0 h 2941092"/>
              <a:gd name="connsiteX12" fmla="*/ 1303361 w 1850826"/>
              <a:gd name="connsiteY12" fmla="*/ 20471 h 2941092"/>
              <a:gd name="connsiteX13" fmla="*/ 1453487 w 1850826"/>
              <a:gd name="connsiteY13" fmla="*/ 116006 h 2941092"/>
              <a:gd name="connsiteX14" fmla="*/ 1562669 w 1850826"/>
              <a:gd name="connsiteY14" fmla="*/ 238836 h 2941092"/>
              <a:gd name="connsiteX15" fmla="*/ 1787857 w 1850826"/>
              <a:gd name="connsiteY15" fmla="*/ 566382 h 2941092"/>
              <a:gd name="connsiteX16" fmla="*/ 1801505 w 1850826"/>
              <a:gd name="connsiteY16" fmla="*/ 1125940 h 2941092"/>
              <a:gd name="connsiteX17" fmla="*/ 1610436 w 1850826"/>
              <a:gd name="connsiteY17" fmla="*/ 1528549 h 2941092"/>
              <a:gd name="connsiteX18" fmla="*/ 1473958 w 1850826"/>
              <a:gd name="connsiteY18" fmla="*/ 1883391 h 2941092"/>
              <a:gd name="connsiteX19" fmla="*/ 1433015 w 1850826"/>
              <a:gd name="connsiteY19" fmla="*/ 2142698 h 2941092"/>
              <a:gd name="connsiteX20" fmla="*/ 1426191 w 1850826"/>
              <a:gd name="connsiteY20" fmla="*/ 2238233 h 2941092"/>
              <a:gd name="connsiteX21" fmla="*/ 1385248 w 1850826"/>
              <a:gd name="connsiteY21" fmla="*/ 2640842 h 2941092"/>
              <a:gd name="connsiteX22" fmla="*/ 1153236 w 1850826"/>
              <a:gd name="connsiteY22" fmla="*/ 2804615 h 2941092"/>
              <a:gd name="connsiteX23" fmla="*/ 982639 w 1850826"/>
              <a:gd name="connsiteY23" fmla="*/ 2879677 h 2941092"/>
              <a:gd name="connsiteX24" fmla="*/ 736979 w 1850826"/>
              <a:gd name="connsiteY24" fmla="*/ 2934268 h 2941092"/>
              <a:gd name="connsiteX25" fmla="*/ 573206 w 1850826"/>
              <a:gd name="connsiteY25" fmla="*/ 2941092 h 2941092"/>
              <a:gd name="connsiteX26" fmla="*/ 327546 w 1850826"/>
              <a:gd name="connsiteY26" fmla="*/ 2927445 h 2941092"/>
              <a:gd name="connsiteX27" fmla="*/ 252484 w 1850826"/>
              <a:gd name="connsiteY27" fmla="*/ 2900149 h 2941092"/>
              <a:gd name="connsiteX28" fmla="*/ 191069 w 1850826"/>
              <a:gd name="connsiteY28" fmla="*/ 2886501 h 2941092"/>
              <a:gd name="connsiteX29" fmla="*/ 68239 w 1850826"/>
              <a:gd name="connsiteY29" fmla="*/ 2859206 h 2941092"/>
              <a:gd name="connsiteX30" fmla="*/ 0 w 1850826"/>
              <a:gd name="connsiteY30" fmla="*/ 2831910 h 294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50826" h="2941092">
                <a:moveTo>
                  <a:pt x="921224" y="620973"/>
                </a:moveTo>
                <a:cubicBezTo>
                  <a:pt x="923499" y="575480"/>
                  <a:pt x="924914" y="529937"/>
                  <a:pt x="928048" y="484495"/>
                </a:cubicBezTo>
                <a:cubicBezTo>
                  <a:pt x="929465" y="463946"/>
                  <a:pt x="928669" y="442722"/>
                  <a:pt x="934872" y="423080"/>
                </a:cubicBezTo>
                <a:cubicBezTo>
                  <a:pt x="942530" y="398830"/>
                  <a:pt x="957147" y="377346"/>
                  <a:pt x="968991" y="354842"/>
                </a:cubicBezTo>
                <a:cubicBezTo>
                  <a:pt x="997564" y="300554"/>
                  <a:pt x="993459" y="307907"/>
                  <a:pt x="1016758" y="272955"/>
                </a:cubicBezTo>
                <a:cubicBezTo>
                  <a:pt x="1019033" y="263857"/>
                  <a:pt x="1019388" y="254048"/>
                  <a:pt x="1023582" y="245660"/>
                </a:cubicBezTo>
                <a:cubicBezTo>
                  <a:pt x="1028668" y="235487"/>
                  <a:pt x="1037443" y="227619"/>
                  <a:pt x="1044054" y="218364"/>
                </a:cubicBezTo>
                <a:cubicBezTo>
                  <a:pt x="1048821" y="211690"/>
                  <a:pt x="1054034" y="205228"/>
                  <a:pt x="1057702" y="197892"/>
                </a:cubicBezTo>
                <a:cubicBezTo>
                  <a:pt x="1085959" y="141380"/>
                  <a:pt x="1039056" y="215629"/>
                  <a:pt x="1078173" y="156949"/>
                </a:cubicBezTo>
                <a:cubicBezTo>
                  <a:pt x="1080448" y="147851"/>
                  <a:pt x="1083534" y="138918"/>
                  <a:pt x="1084997" y="129654"/>
                </a:cubicBezTo>
                <a:cubicBezTo>
                  <a:pt x="1090366" y="95654"/>
                  <a:pt x="1088932" y="60318"/>
                  <a:pt x="1098645" y="27295"/>
                </a:cubicBezTo>
                <a:cubicBezTo>
                  <a:pt x="1101370" y="18030"/>
                  <a:pt x="1153231" y="2"/>
                  <a:pt x="1153236" y="0"/>
                </a:cubicBezTo>
                <a:cubicBezTo>
                  <a:pt x="1203278" y="6824"/>
                  <a:pt x="1254458" y="7851"/>
                  <a:pt x="1303361" y="20471"/>
                </a:cubicBezTo>
                <a:cubicBezTo>
                  <a:pt x="1330228" y="27404"/>
                  <a:pt x="1446860" y="109836"/>
                  <a:pt x="1453487" y="116006"/>
                </a:cubicBezTo>
                <a:cubicBezTo>
                  <a:pt x="1493580" y="153334"/>
                  <a:pt x="1527701" y="196668"/>
                  <a:pt x="1562669" y="238836"/>
                </a:cubicBezTo>
                <a:cubicBezTo>
                  <a:pt x="1700829" y="405441"/>
                  <a:pt x="1676815" y="381312"/>
                  <a:pt x="1787857" y="566382"/>
                </a:cubicBezTo>
                <a:cubicBezTo>
                  <a:pt x="1850887" y="791490"/>
                  <a:pt x="1884489" y="834240"/>
                  <a:pt x="1801505" y="1125940"/>
                </a:cubicBezTo>
                <a:cubicBezTo>
                  <a:pt x="1760858" y="1268820"/>
                  <a:pt x="1674774" y="1394656"/>
                  <a:pt x="1610436" y="1528549"/>
                </a:cubicBezTo>
                <a:cubicBezTo>
                  <a:pt x="1542793" y="1669319"/>
                  <a:pt x="1509622" y="1705067"/>
                  <a:pt x="1473958" y="1883391"/>
                </a:cubicBezTo>
                <a:cubicBezTo>
                  <a:pt x="1454730" y="1979533"/>
                  <a:pt x="1440414" y="2039118"/>
                  <a:pt x="1433015" y="2142698"/>
                </a:cubicBezTo>
                <a:cubicBezTo>
                  <a:pt x="1430740" y="2174543"/>
                  <a:pt x="1429238" y="2206453"/>
                  <a:pt x="1426191" y="2238233"/>
                </a:cubicBezTo>
                <a:cubicBezTo>
                  <a:pt x="1413315" y="2372512"/>
                  <a:pt x="1420120" y="2510532"/>
                  <a:pt x="1385248" y="2640842"/>
                </a:cubicBezTo>
                <a:cubicBezTo>
                  <a:pt x="1371246" y="2693164"/>
                  <a:pt x="1174074" y="2794196"/>
                  <a:pt x="1153236" y="2804615"/>
                </a:cubicBezTo>
                <a:cubicBezTo>
                  <a:pt x="1097668" y="2832399"/>
                  <a:pt x="1040866" y="2858011"/>
                  <a:pt x="982639" y="2879677"/>
                </a:cubicBezTo>
                <a:cubicBezTo>
                  <a:pt x="918792" y="2903434"/>
                  <a:pt x="805044" y="2927786"/>
                  <a:pt x="736979" y="2934268"/>
                </a:cubicBezTo>
                <a:cubicBezTo>
                  <a:pt x="682587" y="2939448"/>
                  <a:pt x="627797" y="2938817"/>
                  <a:pt x="573206" y="2941092"/>
                </a:cubicBezTo>
                <a:lnTo>
                  <a:pt x="327546" y="2927445"/>
                </a:lnTo>
                <a:cubicBezTo>
                  <a:pt x="285577" y="2924374"/>
                  <a:pt x="294444" y="2916933"/>
                  <a:pt x="252484" y="2900149"/>
                </a:cubicBezTo>
                <a:cubicBezTo>
                  <a:pt x="242266" y="2896062"/>
                  <a:pt x="199350" y="2888301"/>
                  <a:pt x="191069" y="2886501"/>
                </a:cubicBezTo>
                <a:cubicBezTo>
                  <a:pt x="150084" y="2877591"/>
                  <a:pt x="109480" y="2866843"/>
                  <a:pt x="68239" y="2859206"/>
                </a:cubicBezTo>
                <a:cubicBezTo>
                  <a:pt x="-2129" y="2846175"/>
                  <a:pt x="13968" y="2873813"/>
                  <a:pt x="0" y="283191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AEDBECC-62E7-D82A-189C-70891626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02" y="3911515"/>
            <a:ext cx="10979396" cy="23636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084EFDF-B9B9-ED02-E21F-50EA81722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731" y="4561318"/>
            <a:ext cx="8591266" cy="19032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B303807-830F-E61D-66B3-E2429152C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111" y="3526742"/>
            <a:ext cx="517272" cy="38477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C45545D-5610-9041-13D5-DA123B3D2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2817" y="3556019"/>
            <a:ext cx="517272" cy="3847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6F3FC6D-C233-829F-A5FC-15B0037F4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4523" y="3631461"/>
            <a:ext cx="517272" cy="384772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EB8EDBEF-C07D-14B4-8B43-7A3B4CCD60F0}"/>
              </a:ext>
            </a:extLst>
          </p:cNvPr>
          <p:cNvSpPr/>
          <p:nvPr/>
        </p:nvSpPr>
        <p:spPr>
          <a:xfrm>
            <a:off x="3098042" y="3766782"/>
            <a:ext cx="2019868" cy="348018"/>
          </a:xfrm>
          <a:custGeom>
            <a:avLst/>
            <a:gdLst>
              <a:gd name="connsiteX0" fmla="*/ 0 w 2019868"/>
              <a:gd name="connsiteY0" fmla="*/ 0 h 348018"/>
              <a:gd name="connsiteX1" fmla="*/ 27295 w 2019868"/>
              <a:gd name="connsiteY1" fmla="*/ 34119 h 348018"/>
              <a:gd name="connsiteX2" fmla="*/ 75062 w 2019868"/>
              <a:gd name="connsiteY2" fmla="*/ 61415 h 348018"/>
              <a:gd name="connsiteX3" fmla="*/ 218364 w 2019868"/>
              <a:gd name="connsiteY3" fmla="*/ 102358 h 348018"/>
              <a:gd name="connsiteX4" fmla="*/ 491319 w 2019868"/>
              <a:gd name="connsiteY4" fmla="*/ 177421 h 348018"/>
              <a:gd name="connsiteX5" fmla="*/ 702859 w 2019868"/>
              <a:gd name="connsiteY5" fmla="*/ 204717 h 348018"/>
              <a:gd name="connsiteX6" fmla="*/ 764274 w 2019868"/>
              <a:gd name="connsiteY6" fmla="*/ 218364 h 348018"/>
              <a:gd name="connsiteX7" fmla="*/ 900752 w 2019868"/>
              <a:gd name="connsiteY7" fmla="*/ 238836 h 348018"/>
              <a:gd name="connsiteX8" fmla="*/ 1050877 w 2019868"/>
              <a:gd name="connsiteY8" fmla="*/ 286603 h 348018"/>
              <a:gd name="connsiteX9" fmla="*/ 1351128 w 2019868"/>
              <a:gd name="connsiteY9" fmla="*/ 348018 h 348018"/>
              <a:gd name="connsiteX10" fmla="*/ 1610436 w 2019868"/>
              <a:gd name="connsiteY10" fmla="*/ 334370 h 348018"/>
              <a:gd name="connsiteX11" fmla="*/ 1705970 w 2019868"/>
              <a:gd name="connsiteY11" fmla="*/ 327546 h 348018"/>
              <a:gd name="connsiteX12" fmla="*/ 1753737 w 2019868"/>
              <a:gd name="connsiteY12" fmla="*/ 307075 h 348018"/>
              <a:gd name="connsiteX13" fmla="*/ 1828800 w 2019868"/>
              <a:gd name="connsiteY13" fmla="*/ 266131 h 348018"/>
              <a:gd name="connsiteX14" fmla="*/ 1869743 w 2019868"/>
              <a:gd name="connsiteY14" fmla="*/ 252484 h 348018"/>
              <a:gd name="connsiteX15" fmla="*/ 1999397 w 2019868"/>
              <a:gd name="connsiteY15" fmla="*/ 184245 h 348018"/>
              <a:gd name="connsiteX16" fmla="*/ 2019868 w 2019868"/>
              <a:gd name="connsiteY16" fmla="*/ 122830 h 348018"/>
              <a:gd name="connsiteX17" fmla="*/ 2013045 w 2019868"/>
              <a:gd name="connsiteY17" fmla="*/ 47767 h 348018"/>
              <a:gd name="connsiteX18" fmla="*/ 2006221 w 2019868"/>
              <a:gd name="connsiteY18" fmla="*/ 13648 h 34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9868" h="348018">
                <a:moveTo>
                  <a:pt x="0" y="0"/>
                </a:moveTo>
                <a:cubicBezTo>
                  <a:pt x="9098" y="11373"/>
                  <a:pt x="16023" y="24896"/>
                  <a:pt x="27295" y="34119"/>
                </a:cubicBezTo>
                <a:cubicBezTo>
                  <a:pt x="41488" y="45732"/>
                  <a:pt x="58261" y="54064"/>
                  <a:pt x="75062" y="61415"/>
                </a:cubicBezTo>
                <a:cubicBezTo>
                  <a:pt x="117644" y="80045"/>
                  <a:pt x="174899" y="90656"/>
                  <a:pt x="218364" y="102358"/>
                </a:cubicBezTo>
                <a:cubicBezTo>
                  <a:pt x="309482" y="126890"/>
                  <a:pt x="398994" y="157916"/>
                  <a:pt x="491319" y="177421"/>
                </a:cubicBezTo>
                <a:cubicBezTo>
                  <a:pt x="560881" y="192117"/>
                  <a:pt x="632548" y="194170"/>
                  <a:pt x="702859" y="204717"/>
                </a:cubicBezTo>
                <a:cubicBezTo>
                  <a:pt x="723598" y="207828"/>
                  <a:pt x="743608" y="214801"/>
                  <a:pt x="764274" y="218364"/>
                </a:cubicBezTo>
                <a:cubicBezTo>
                  <a:pt x="809607" y="226180"/>
                  <a:pt x="855644" y="229814"/>
                  <a:pt x="900752" y="238836"/>
                </a:cubicBezTo>
                <a:cubicBezTo>
                  <a:pt x="969815" y="252649"/>
                  <a:pt x="978852" y="269883"/>
                  <a:pt x="1050877" y="286603"/>
                </a:cubicBezTo>
                <a:cubicBezTo>
                  <a:pt x="1150387" y="309703"/>
                  <a:pt x="1351128" y="348018"/>
                  <a:pt x="1351128" y="348018"/>
                </a:cubicBezTo>
                <a:lnTo>
                  <a:pt x="1610436" y="334370"/>
                </a:lnTo>
                <a:cubicBezTo>
                  <a:pt x="1642309" y="332531"/>
                  <a:pt x="1674608" y="333520"/>
                  <a:pt x="1705970" y="327546"/>
                </a:cubicBezTo>
                <a:cubicBezTo>
                  <a:pt x="1722987" y="324305"/>
                  <a:pt x="1738243" y="314822"/>
                  <a:pt x="1753737" y="307075"/>
                </a:cubicBezTo>
                <a:cubicBezTo>
                  <a:pt x="1811681" y="278103"/>
                  <a:pt x="1763639" y="293281"/>
                  <a:pt x="1828800" y="266131"/>
                </a:cubicBezTo>
                <a:cubicBezTo>
                  <a:pt x="1842079" y="260598"/>
                  <a:pt x="1856624" y="258387"/>
                  <a:pt x="1869743" y="252484"/>
                </a:cubicBezTo>
                <a:cubicBezTo>
                  <a:pt x="1941339" y="220266"/>
                  <a:pt x="1948085" y="215032"/>
                  <a:pt x="1999397" y="184245"/>
                </a:cubicBezTo>
                <a:cubicBezTo>
                  <a:pt x="2003736" y="173397"/>
                  <a:pt x="2019868" y="137525"/>
                  <a:pt x="2019868" y="122830"/>
                </a:cubicBezTo>
                <a:cubicBezTo>
                  <a:pt x="2019868" y="97706"/>
                  <a:pt x="2016161" y="72697"/>
                  <a:pt x="2013045" y="47767"/>
                </a:cubicBezTo>
                <a:cubicBezTo>
                  <a:pt x="2011606" y="36258"/>
                  <a:pt x="2006221" y="13648"/>
                  <a:pt x="2006221" y="1364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AB23D278-A43F-0C15-3A24-6B18383A7CA9}"/>
              </a:ext>
            </a:extLst>
          </p:cNvPr>
          <p:cNvSpPr/>
          <p:nvPr/>
        </p:nvSpPr>
        <p:spPr>
          <a:xfrm>
            <a:off x="5099748" y="3804108"/>
            <a:ext cx="2019868" cy="348018"/>
          </a:xfrm>
          <a:custGeom>
            <a:avLst/>
            <a:gdLst>
              <a:gd name="connsiteX0" fmla="*/ 0 w 2019868"/>
              <a:gd name="connsiteY0" fmla="*/ 0 h 348018"/>
              <a:gd name="connsiteX1" fmla="*/ 27295 w 2019868"/>
              <a:gd name="connsiteY1" fmla="*/ 34119 h 348018"/>
              <a:gd name="connsiteX2" fmla="*/ 75062 w 2019868"/>
              <a:gd name="connsiteY2" fmla="*/ 61415 h 348018"/>
              <a:gd name="connsiteX3" fmla="*/ 218364 w 2019868"/>
              <a:gd name="connsiteY3" fmla="*/ 102358 h 348018"/>
              <a:gd name="connsiteX4" fmla="*/ 491319 w 2019868"/>
              <a:gd name="connsiteY4" fmla="*/ 177421 h 348018"/>
              <a:gd name="connsiteX5" fmla="*/ 702859 w 2019868"/>
              <a:gd name="connsiteY5" fmla="*/ 204717 h 348018"/>
              <a:gd name="connsiteX6" fmla="*/ 764274 w 2019868"/>
              <a:gd name="connsiteY6" fmla="*/ 218364 h 348018"/>
              <a:gd name="connsiteX7" fmla="*/ 900752 w 2019868"/>
              <a:gd name="connsiteY7" fmla="*/ 238836 h 348018"/>
              <a:gd name="connsiteX8" fmla="*/ 1050877 w 2019868"/>
              <a:gd name="connsiteY8" fmla="*/ 286603 h 348018"/>
              <a:gd name="connsiteX9" fmla="*/ 1351128 w 2019868"/>
              <a:gd name="connsiteY9" fmla="*/ 348018 h 348018"/>
              <a:gd name="connsiteX10" fmla="*/ 1610436 w 2019868"/>
              <a:gd name="connsiteY10" fmla="*/ 334370 h 348018"/>
              <a:gd name="connsiteX11" fmla="*/ 1705970 w 2019868"/>
              <a:gd name="connsiteY11" fmla="*/ 327546 h 348018"/>
              <a:gd name="connsiteX12" fmla="*/ 1753737 w 2019868"/>
              <a:gd name="connsiteY12" fmla="*/ 307075 h 348018"/>
              <a:gd name="connsiteX13" fmla="*/ 1828800 w 2019868"/>
              <a:gd name="connsiteY13" fmla="*/ 266131 h 348018"/>
              <a:gd name="connsiteX14" fmla="*/ 1869743 w 2019868"/>
              <a:gd name="connsiteY14" fmla="*/ 252484 h 348018"/>
              <a:gd name="connsiteX15" fmla="*/ 1999397 w 2019868"/>
              <a:gd name="connsiteY15" fmla="*/ 184245 h 348018"/>
              <a:gd name="connsiteX16" fmla="*/ 2019868 w 2019868"/>
              <a:gd name="connsiteY16" fmla="*/ 122830 h 348018"/>
              <a:gd name="connsiteX17" fmla="*/ 2013045 w 2019868"/>
              <a:gd name="connsiteY17" fmla="*/ 47767 h 348018"/>
              <a:gd name="connsiteX18" fmla="*/ 2006221 w 2019868"/>
              <a:gd name="connsiteY18" fmla="*/ 13648 h 34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9868" h="348018">
                <a:moveTo>
                  <a:pt x="0" y="0"/>
                </a:moveTo>
                <a:cubicBezTo>
                  <a:pt x="9098" y="11373"/>
                  <a:pt x="16023" y="24896"/>
                  <a:pt x="27295" y="34119"/>
                </a:cubicBezTo>
                <a:cubicBezTo>
                  <a:pt x="41488" y="45732"/>
                  <a:pt x="58261" y="54064"/>
                  <a:pt x="75062" y="61415"/>
                </a:cubicBezTo>
                <a:cubicBezTo>
                  <a:pt x="117644" y="80045"/>
                  <a:pt x="174899" y="90656"/>
                  <a:pt x="218364" y="102358"/>
                </a:cubicBezTo>
                <a:cubicBezTo>
                  <a:pt x="309482" y="126890"/>
                  <a:pt x="398994" y="157916"/>
                  <a:pt x="491319" y="177421"/>
                </a:cubicBezTo>
                <a:cubicBezTo>
                  <a:pt x="560881" y="192117"/>
                  <a:pt x="632548" y="194170"/>
                  <a:pt x="702859" y="204717"/>
                </a:cubicBezTo>
                <a:cubicBezTo>
                  <a:pt x="723598" y="207828"/>
                  <a:pt x="743608" y="214801"/>
                  <a:pt x="764274" y="218364"/>
                </a:cubicBezTo>
                <a:cubicBezTo>
                  <a:pt x="809607" y="226180"/>
                  <a:pt x="855644" y="229814"/>
                  <a:pt x="900752" y="238836"/>
                </a:cubicBezTo>
                <a:cubicBezTo>
                  <a:pt x="969815" y="252649"/>
                  <a:pt x="978852" y="269883"/>
                  <a:pt x="1050877" y="286603"/>
                </a:cubicBezTo>
                <a:cubicBezTo>
                  <a:pt x="1150387" y="309703"/>
                  <a:pt x="1351128" y="348018"/>
                  <a:pt x="1351128" y="348018"/>
                </a:cubicBezTo>
                <a:lnTo>
                  <a:pt x="1610436" y="334370"/>
                </a:lnTo>
                <a:cubicBezTo>
                  <a:pt x="1642309" y="332531"/>
                  <a:pt x="1674608" y="333520"/>
                  <a:pt x="1705970" y="327546"/>
                </a:cubicBezTo>
                <a:cubicBezTo>
                  <a:pt x="1722987" y="324305"/>
                  <a:pt x="1738243" y="314822"/>
                  <a:pt x="1753737" y="307075"/>
                </a:cubicBezTo>
                <a:cubicBezTo>
                  <a:pt x="1811681" y="278103"/>
                  <a:pt x="1763639" y="293281"/>
                  <a:pt x="1828800" y="266131"/>
                </a:cubicBezTo>
                <a:cubicBezTo>
                  <a:pt x="1842079" y="260598"/>
                  <a:pt x="1856624" y="258387"/>
                  <a:pt x="1869743" y="252484"/>
                </a:cubicBezTo>
                <a:cubicBezTo>
                  <a:pt x="1941339" y="220266"/>
                  <a:pt x="1948085" y="215032"/>
                  <a:pt x="1999397" y="184245"/>
                </a:cubicBezTo>
                <a:cubicBezTo>
                  <a:pt x="2003736" y="173397"/>
                  <a:pt x="2019868" y="137525"/>
                  <a:pt x="2019868" y="122830"/>
                </a:cubicBezTo>
                <a:cubicBezTo>
                  <a:pt x="2019868" y="97706"/>
                  <a:pt x="2016161" y="72697"/>
                  <a:pt x="2013045" y="47767"/>
                </a:cubicBezTo>
                <a:cubicBezTo>
                  <a:pt x="2011606" y="36258"/>
                  <a:pt x="2006221" y="13648"/>
                  <a:pt x="2006221" y="1364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3414260-0A01-CCE0-D18D-47D8F7C3A75A}"/>
              </a:ext>
            </a:extLst>
          </p:cNvPr>
          <p:cNvSpPr/>
          <p:nvPr/>
        </p:nvSpPr>
        <p:spPr>
          <a:xfrm>
            <a:off x="7101454" y="3857148"/>
            <a:ext cx="2019868" cy="348018"/>
          </a:xfrm>
          <a:custGeom>
            <a:avLst/>
            <a:gdLst>
              <a:gd name="connsiteX0" fmla="*/ 0 w 2019868"/>
              <a:gd name="connsiteY0" fmla="*/ 0 h 348018"/>
              <a:gd name="connsiteX1" fmla="*/ 27295 w 2019868"/>
              <a:gd name="connsiteY1" fmla="*/ 34119 h 348018"/>
              <a:gd name="connsiteX2" fmla="*/ 75062 w 2019868"/>
              <a:gd name="connsiteY2" fmla="*/ 61415 h 348018"/>
              <a:gd name="connsiteX3" fmla="*/ 218364 w 2019868"/>
              <a:gd name="connsiteY3" fmla="*/ 102358 h 348018"/>
              <a:gd name="connsiteX4" fmla="*/ 491319 w 2019868"/>
              <a:gd name="connsiteY4" fmla="*/ 177421 h 348018"/>
              <a:gd name="connsiteX5" fmla="*/ 702859 w 2019868"/>
              <a:gd name="connsiteY5" fmla="*/ 204717 h 348018"/>
              <a:gd name="connsiteX6" fmla="*/ 764274 w 2019868"/>
              <a:gd name="connsiteY6" fmla="*/ 218364 h 348018"/>
              <a:gd name="connsiteX7" fmla="*/ 900752 w 2019868"/>
              <a:gd name="connsiteY7" fmla="*/ 238836 h 348018"/>
              <a:gd name="connsiteX8" fmla="*/ 1050877 w 2019868"/>
              <a:gd name="connsiteY8" fmla="*/ 286603 h 348018"/>
              <a:gd name="connsiteX9" fmla="*/ 1351128 w 2019868"/>
              <a:gd name="connsiteY9" fmla="*/ 348018 h 348018"/>
              <a:gd name="connsiteX10" fmla="*/ 1610436 w 2019868"/>
              <a:gd name="connsiteY10" fmla="*/ 334370 h 348018"/>
              <a:gd name="connsiteX11" fmla="*/ 1705970 w 2019868"/>
              <a:gd name="connsiteY11" fmla="*/ 327546 h 348018"/>
              <a:gd name="connsiteX12" fmla="*/ 1753737 w 2019868"/>
              <a:gd name="connsiteY12" fmla="*/ 307075 h 348018"/>
              <a:gd name="connsiteX13" fmla="*/ 1828800 w 2019868"/>
              <a:gd name="connsiteY13" fmla="*/ 266131 h 348018"/>
              <a:gd name="connsiteX14" fmla="*/ 1869743 w 2019868"/>
              <a:gd name="connsiteY14" fmla="*/ 252484 h 348018"/>
              <a:gd name="connsiteX15" fmla="*/ 1999397 w 2019868"/>
              <a:gd name="connsiteY15" fmla="*/ 184245 h 348018"/>
              <a:gd name="connsiteX16" fmla="*/ 2019868 w 2019868"/>
              <a:gd name="connsiteY16" fmla="*/ 122830 h 348018"/>
              <a:gd name="connsiteX17" fmla="*/ 2013045 w 2019868"/>
              <a:gd name="connsiteY17" fmla="*/ 47767 h 348018"/>
              <a:gd name="connsiteX18" fmla="*/ 2006221 w 2019868"/>
              <a:gd name="connsiteY18" fmla="*/ 13648 h 34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9868" h="348018">
                <a:moveTo>
                  <a:pt x="0" y="0"/>
                </a:moveTo>
                <a:cubicBezTo>
                  <a:pt x="9098" y="11373"/>
                  <a:pt x="16023" y="24896"/>
                  <a:pt x="27295" y="34119"/>
                </a:cubicBezTo>
                <a:cubicBezTo>
                  <a:pt x="41488" y="45732"/>
                  <a:pt x="58261" y="54064"/>
                  <a:pt x="75062" y="61415"/>
                </a:cubicBezTo>
                <a:cubicBezTo>
                  <a:pt x="117644" y="80045"/>
                  <a:pt x="174899" y="90656"/>
                  <a:pt x="218364" y="102358"/>
                </a:cubicBezTo>
                <a:cubicBezTo>
                  <a:pt x="309482" y="126890"/>
                  <a:pt x="398994" y="157916"/>
                  <a:pt x="491319" y="177421"/>
                </a:cubicBezTo>
                <a:cubicBezTo>
                  <a:pt x="560881" y="192117"/>
                  <a:pt x="632548" y="194170"/>
                  <a:pt x="702859" y="204717"/>
                </a:cubicBezTo>
                <a:cubicBezTo>
                  <a:pt x="723598" y="207828"/>
                  <a:pt x="743608" y="214801"/>
                  <a:pt x="764274" y="218364"/>
                </a:cubicBezTo>
                <a:cubicBezTo>
                  <a:pt x="809607" y="226180"/>
                  <a:pt x="855644" y="229814"/>
                  <a:pt x="900752" y="238836"/>
                </a:cubicBezTo>
                <a:cubicBezTo>
                  <a:pt x="969815" y="252649"/>
                  <a:pt x="978852" y="269883"/>
                  <a:pt x="1050877" y="286603"/>
                </a:cubicBezTo>
                <a:cubicBezTo>
                  <a:pt x="1150387" y="309703"/>
                  <a:pt x="1351128" y="348018"/>
                  <a:pt x="1351128" y="348018"/>
                </a:cubicBezTo>
                <a:lnTo>
                  <a:pt x="1610436" y="334370"/>
                </a:lnTo>
                <a:cubicBezTo>
                  <a:pt x="1642309" y="332531"/>
                  <a:pt x="1674608" y="333520"/>
                  <a:pt x="1705970" y="327546"/>
                </a:cubicBezTo>
                <a:cubicBezTo>
                  <a:pt x="1722987" y="324305"/>
                  <a:pt x="1738243" y="314822"/>
                  <a:pt x="1753737" y="307075"/>
                </a:cubicBezTo>
                <a:cubicBezTo>
                  <a:pt x="1811681" y="278103"/>
                  <a:pt x="1763639" y="293281"/>
                  <a:pt x="1828800" y="266131"/>
                </a:cubicBezTo>
                <a:cubicBezTo>
                  <a:pt x="1842079" y="260598"/>
                  <a:pt x="1856624" y="258387"/>
                  <a:pt x="1869743" y="252484"/>
                </a:cubicBezTo>
                <a:cubicBezTo>
                  <a:pt x="1941339" y="220266"/>
                  <a:pt x="1948085" y="215032"/>
                  <a:pt x="1999397" y="184245"/>
                </a:cubicBezTo>
                <a:cubicBezTo>
                  <a:pt x="2003736" y="173397"/>
                  <a:pt x="2019868" y="137525"/>
                  <a:pt x="2019868" y="122830"/>
                </a:cubicBezTo>
                <a:cubicBezTo>
                  <a:pt x="2019868" y="97706"/>
                  <a:pt x="2016161" y="72697"/>
                  <a:pt x="2013045" y="47767"/>
                </a:cubicBezTo>
                <a:cubicBezTo>
                  <a:pt x="2011606" y="36258"/>
                  <a:pt x="2006221" y="13648"/>
                  <a:pt x="2006221" y="1364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9B43CDC-FB58-0509-1859-0F9F8E7BBF67}"/>
              </a:ext>
            </a:extLst>
          </p:cNvPr>
          <p:cNvSpPr/>
          <p:nvPr/>
        </p:nvSpPr>
        <p:spPr>
          <a:xfrm>
            <a:off x="9212239" y="2729552"/>
            <a:ext cx="559768" cy="1194779"/>
          </a:xfrm>
          <a:custGeom>
            <a:avLst/>
            <a:gdLst>
              <a:gd name="connsiteX0" fmla="*/ 0 w 559768"/>
              <a:gd name="connsiteY0" fmla="*/ 1160060 h 1194779"/>
              <a:gd name="connsiteX1" fmla="*/ 129654 w 559768"/>
              <a:gd name="connsiteY1" fmla="*/ 1187355 h 1194779"/>
              <a:gd name="connsiteX2" fmla="*/ 484495 w 559768"/>
              <a:gd name="connsiteY2" fmla="*/ 1187355 h 1194779"/>
              <a:gd name="connsiteX3" fmla="*/ 545910 w 559768"/>
              <a:gd name="connsiteY3" fmla="*/ 1112293 h 1194779"/>
              <a:gd name="connsiteX4" fmla="*/ 552734 w 559768"/>
              <a:gd name="connsiteY4" fmla="*/ 818866 h 1194779"/>
              <a:gd name="connsiteX5" fmla="*/ 423080 w 559768"/>
              <a:gd name="connsiteY5" fmla="*/ 525439 h 1194779"/>
              <a:gd name="connsiteX6" fmla="*/ 375313 w 559768"/>
              <a:gd name="connsiteY6" fmla="*/ 375314 h 1194779"/>
              <a:gd name="connsiteX7" fmla="*/ 395785 w 559768"/>
              <a:gd name="connsiteY7" fmla="*/ 143302 h 1194779"/>
              <a:gd name="connsiteX8" fmla="*/ 416257 w 559768"/>
              <a:gd name="connsiteY8" fmla="*/ 116006 h 1194779"/>
              <a:gd name="connsiteX9" fmla="*/ 429904 w 559768"/>
              <a:gd name="connsiteY9" fmla="*/ 88711 h 1194779"/>
              <a:gd name="connsiteX10" fmla="*/ 436728 w 559768"/>
              <a:gd name="connsiteY10" fmla="*/ 0 h 119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768" h="1194779">
                <a:moveTo>
                  <a:pt x="0" y="1160060"/>
                </a:moveTo>
                <a:cubicBezTo>
                  <a:pt x="43218" y="1169158"/>
                  <a:pt x="85736" y="1182683"/>
                  <a:pt x="129654" y="1187355"/>
                </a:cubicBezTo>
                <a:cubicBezTo>
                  <a:pt x="258062" y="1201015"/>
                  <a:pt x="357583" y="1192643"/>
                  <a:pt x="484495" y="1187355"/>
                </a:cubicBezTo>
                <a:cubicBezTo>
                  <a:pt x="504967" y="1162334"/>
                  <a:pt x="535959" y="1143052"/>
                  <a:pt x="545910" y="1112293"/>
                </a:cubicBezTo>
                <a:cubicBezTo>
                  <a:pt x="560195" y="1068139"/>
                  <a:pt x="565051" y="870595"/>
                  <a:pt x="552734" y="818866"/>
                </a:cubicBezTo>
                <a:cubicBezTo>
                  <a:pt x="532846" y="735335"/>
                  <a:pt x="454327" y="604475"/>
                  <a:pt x="423080" y="525439"/>
                </a:cubicBezTo>
                <a:cubicBezTo>
                  <a:pt x="403773" y="476603"/>
                  <a:pt x="391235" y="425356"/>
                  <a:pt x="375313" y="375314"/>
                </a:cubicBezTo>
                <a:cubicBezTo>
                  <a:pt x="382137" y="297977"/>
                  <a:pt x="383676" y="219990"/>
                  <a:pt x="395785" y="143302"/>
                </a:cubicBezTo>
                <a:cubicBezTo>
                  <a:pt x="397559" y="132068"/>
                  <a:pt x="410229" y="125651"/>
                  <a:pt x="416257" y="116006"/>
                </a:cubicBezTo>
                <a:cubicBezTo>
                  <a:pt x="421648" y="107380"/>
                  <a:pt x="425355" y="97809"/>
                  <a:pt x="429904" y="88711"/>
                </a:cubicBezTo>
                <a:cubicBezTo>
                  <a:pt x="440297" y="36747"/>
                  <a:pt x="436728" y="66190"/>
                  <a:pt x="436728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C69FB572-3625-B27E-DFE5-422CC18FFB4D}"/>
              </a:ext>
            </a:extLst>
          </p:cNvPr>
          <p:cNvSpPr/>
          <p:nvPr/>
        </p:nvSpPr>
        <p:spPr>
          <a:xfrm>
            <a:off x="2275560" y="1084997"/>
            <a:ext cx="2958356" cy="4074361"/>
          </a:xfrm>
          <a:custGeom>
            <a:avLst/>
            <a:gdLst>
              <a:gd name="connsiteX0" fmla="*/ 2119019 w 2958356"/>
              <a:gd name="connsiteY0" fmla="*/ 402609 h 4074361"/>
              <a:gd name="connsiteX1" fmla="*/ 2180434 w 2958356"/>
              <a:gd name="connsiteY1" fmla="*/ 320722 h 4074361"/>
              <a:gd name="connsiteX2" fmla="*/ 2221377 w 2958356"/>
              <a:gd name="connsiteY2" fmla="*/ 266131 h 4074361"/>
              <a:gd name="connsiteX3" fmla="*/ 2248673 w 2958356"/>
              <a:gd name="connsiteY3" fmla="*/ 211540 h 4074361"/>
              <a:gd name="connsiteX4" fmla="*/ 2275968 w 2958356"/>
              <a:gd name="connsiteY4" fmla="*/ 184245 h 4074361"/>
              <a:gd name="connsiteX5" fmla="*/ 2323736 w 2958356"/>
              <a:gd name="connsiteY5" fmla="*/ 129654 h 4074361"/>
              <a:gd name="connsiteX6" fmla="*/ 2460213 w 2958356"/>
              <a:gd name="connsiteY6" fmla="*/ 40943 h 4074361"/>
              <a:gd name="connsiteX7" fmla="*/ 2535276 w 2958356"/>
              <a:gd name="connsiteY7" fmla="*/ 13648 h 4074361"/>
              <a:gd name="connsiteX8" fmla="*/ 2623986 w 2958356"/>
              <a:gd name="connsiteY8" fmla="*/ 0 h 4074361"/>
              <a:gd name="connsiteX9" fmla="*/ 2719521 w 2958356"/>
              <a:gd name="connsiteY9" fmla="*/ 13648 h 4074361"/>
              <a:gd name="connsiteX10" fmla="*/ 2787759 w 2958356"/>
              <a:gd name="connsiteY10" fmla="*/ 102358 h 4074361"/>
              <a:gd name="connsiteX11" fmla="*/ 2896941 w 2958356"/>
              <a:gd name="connsiteY11" fmla="*/ 313899 h 4074361"/>
              <a:gd name="connsiteX12" fmla="*/ 2917413 w 2958356"/>
              <a:gd name="connsiteY12" fmla="*/ 402609 h 4074361"/>
              <a:gd name="connsiteX13" fmla="*/ 2944709 w 2958356"/>
              <a:gd name="connsiteY13" fmla="*/ 504967 h 4074361"/>
              <a:gd name="connsiteX14" fmla="*/ 2958356 w 2958356"/>
              <a:gd name="connsiteY14" fmla="*/ 627797 h 4074361"/>
              <a:gd name="connsiteX15" fmla="*/ 2944709 w 2958356"/>
              <a:gd name="connsiteY15" fmla="*/ 900752 h 4074361"/>
              <a:gd name="connsiteX16" fmla="*/ 2855998 w 2958356"/>
              <a:gd name="connsiteY16" fmla="*/ 1180531 h 4074361"/>
              <a:gd name="connsiteX17" fmla="*/ 2733168 w 2958356"/>
              <a:gd name="connsiteY17" fmla="*/ 1426191 h 4074361"/>
              <a:gd name="connsiteX18" fmla="*/ 2569395 w 2958356"/>
              <a:gd name="connsiteY18" fmla="*/ 1712794 h 4074361"/>
              <a:gd name="connsiteX19" fmla="*/ 2514804 w 2958356"/>
              <a:gd name="connsiteY19" fmla="*/ 1842448 h 4074361"/>
              <a:gd name="connsiteX20" fmla="*/ 2432918 w 2958356"/>
              <a:gd name="connsiteY20" fmla="*/ 1992573 h 4074361"/>
              <a:gd name="connsiteX21" fmla="*/ 2316912 w 2958356"/>
              <a:gd name="connsiteY21" fmla="*/ 2286000 h 4074361"/>
              <a:gd name="connsiteX22" fmla="*/ 2269144 w 2958356"/>
              <a:gd name="connsiteY22" fmla="*/ 2524836 h 4074361"/>
              <a:gd name="connsiteX23" fmla="*/ 2221377 w 2958356"/>
              <a:gd name="connsiteY23" fmla="*/ 2715904 h 4074361"/>
              <a:gd name="connsiteX24" fmla="*/ 2180434 w 2958356"/>
              <a:gd name="connsiteY24" fmla="*/ 2906973 h 4074361"/>
              <a:gd name="connsiteX25" fmla="*/ 2146315 w 2958356"/>
              <a:gd name="connsiteY25" fmla="*/ 2954740 h 4074361"/>
              <a:gd name="connsiteX26" fmla="*/ 1873359 w 2958356"/>
              <a:gd name="connsiteY26" fmla="*/ 3063922 h 4074361"/>
              <a:gd name="connsiteX27" fmla="*/ 1573109 w 2958356"/>
              <a:gd name="connsiteY27" fmla="*/ 3098042 h 4074361"/>
              <a:gd name="connsiteX28" fmla="*/ 324339 w 2958356"/>
              <a:gd name="connsiteY28" fmla="*/ 3091218 h 4074361"/>
              <a:gd name="connsiteX29" fmla="*/ 242452 w 2958356"/>
              <a:gd name="connsiteY29" fmla="*/ 3132161 h 4074361"/>
              <a:gd name="connsiteX30" fmla="*/ 208333 w 2958356"/>
              <a:gd name="connsiteY30" fmla="*/ 3166281 h 4074361"/>
              <a:gd name="connsiteX31" fmla="*/ 187861 w 2958356"/>
              <a:gd name="connsiteY31" fmla="*/ 3207224 h 4074361"/>
              <a:gd name="connsiteX32" fmla="*/ 146918 w 2958356"/>
              <a:gd name="connsiteY32" fmla="*/ 3316406 h 4074361"/>
              <a:gd name="connsiteX33" fmla="*/ 105974 w 2958356"/>
              <a:gd name="connsiteY33" fmla="*/ 3452884 h 4074361"/>
              <a:gd name="connsiteX34" fmla="*/ 99150 w 2958356"/>
              <a:gd name="connsiteY34" fmla="*/ 3514299 h 4074361"/>
              <a:gd name="connsiteX35" fmla="*/ 65031 w 2958356"/>
              <a:gd name="connsiteY35" fmla="*/ 3705367 h 4074361"/>
              <a:gd name="connsiteX36" fmla="*/ 51383 w 2958356"/>
              <a:gd name="connsiteY36" fmla="*/ 3828197 h 4074361"/>
              <a:gd name="connsiteX37" fmla="*/ 44559 w 2958356"/>
              <a:gd name="connsiteY37" fmla="*/ 3998794 h 4074361"/>
              <a:gd name="connsiteX38" fmla="*/ 17264 w 2958356"/>
              <a:gd name="connsiteY38" fmla="*/ 4053385 h 4074361"/>
              <a:gd name="connsiteX39" fmla="*/ 3616 w 2958356"/>
              <a:gd name="connsiteY39" fmla="*/ 4073857 h 4074361"/>
              <a:gd name="connsiteX40" fmla="*/ 3616 w 2958356"/>
              <a:gd name="connsiteY40" fmla="*/ 4046561 h 40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8356" h="4074361">
                <a:moveTo>
                  <a:pt x="2119019" y="402609"/>
                </a:moveTo>
                <a:cubicBezTo>
                  <a:pt x="2195789" y="371901"/>
                  <a:pt x="2108783" y="416257"/>
                  <a:pt x="2180434" y="320722"/>
                </a:cubicBezTo>
                <a:cubicBezTo>
                  <a:pt x="2194082" y="302525"/>
                  <a:pt x="2211204" y="286476"/>
                  <a:pt x="2221377" y="266131"/>
                </a:cubicBezTo>
                <a:cubicBezTo>
                  <a:pt x="2230476" y="247934"/>
                  <a:pt x="2237388" y="228468"/>
                  <a:pt x="2248673" y="211540"/>
                </a:cubicBezTo>
                <a:cubicBezTo>
                  <a:pt x="2255810" y="200834"/>
                  <a:pt x="2267273" y="193730"/>
                  <a:pt x="2275968" y="184245"/>
                </a:cubicBezTo>
                <a:cubicBezTo>
                  <a:pt x="2292307" y="166421"/>
                  <a:pt x="2306096" y="146192"/>
                  <a:pt x="2323736" y="129654"/>
                </a:cubicBezTo>
                <a:cubicBezTo>
                  <a:pt x="2363140" y="92713"/>
                  <a:pt x="2411295" y="63179"/>
                  <a:pt x="2460213" y="40943"/>
                </a:cubicBezTo>
                <a:cubicBezTo>
                  <a:pt x="2484450" y="29926"/>
                  <a:pt x="2509447" y="20105"/>
                  <a:pt x="2535276" y="13648"/>
                </a:cubicBezTo>
                <a:cubicBezTo>
                  <a:pt x="2564301" y="6392"/>
                  <a:pt x="2594416" y="4549"/>
                  <a:pt x="2623986" y="0"/>
                </a:cubicBezTo>
                <a:cubicBezTo>
                  <a:pt x="2655831" y="4549"/>
                  <a:pt x="2690186" y="447"/>
                  <a:pt x="2719521" y="13648"/>
                </a:cubicBezTo>
                <a:cubicBezTo>
                  <a:pt x="2733916" y="20126"/>
                  <a:pt x="2777945" y="86001"/>
                  <a:pt x="2787759" y="102358"/>
                </a:cubicBezTo>
                <a:cubicBezTo>
                  <a:pt x="2849772" y="205715"/>
                  <a:pt x="2842790" y="198828"/>
                  <a:pt x="2896941" y="313899"/>
                </a:cubicBezTo>
                <a:cubicBezTo>
                  <a:pt x="2903765" y="343469"/>
                  <a:pt x="2910053" y="373168"/>
                  <a:pt x="2917413" y="402609"/>
                </a:cubicBezTo>
                <a:cubicBezTo>
                  <a:pt x="2925978" y="436866"/>
                  <a:pt x="2938392" y="470225"/>
                  <a:pt x="2944709" y="504967"/>
                </a:cubicBezTo>
                <a:cubicBezTo>
                  <a:pt x="2952078" y="545498"/>
                  <a:pt x="2953807" y="586854"/>
                  <a:pt x="2958356" y="627797"/>
                </a:cubicBezTo>
                <a:cubicBezTo>
                  <a:pt x="2953807" y="718782"/>
                  <a:pt x="2955624" y="810310"/>
                  <a:pt x="2944709" y="900752"/>
                </a:cubicBezTo>
                <a:cubicBezTo>
                  <a:pt x="2939178" y="946577"/>
                  <a:pt x="2867958" y="1153391"/>
                  <a:pt x="2855998" y="1180531"/>
                </a:cubicBezTo>
                <a:cubicBezTo>
                  <a:pt x="2819079" y="1264309"/>
                  <a:pt x="2778591" y="1346702"/>
                  <a:pt x="2733168" y="1426191"/>
                </a:cubicBezTo>
                <a:cubicBezTo>
                  <a:pt x="2678577" y="1521725"/>
                  <a:pt x="2612093" y="1611385"/>
                  <a:pt x="2569395" y="1712794"/>
                </a:cubicBezTo>
                <a:cubicBezTo>
                  <a:pt x="2551198" y="1756012"/>
                  <a:pt x="2535363" y="1800302"/>
                  <a:pt x="2514804" y="1842448"/>
                </a:cubicBezTo>
                <a:cubicBezTo>
                  <a:pt x="2489813" y="1893679"/>
                  <a:pt x="2457954" y="1941363"/>
                  <a:pt x="2432918" y="1992573"/>
                </a:cubicBezTo>
                <a:cubicBezTo>
                  <a:pt x="2392641" y="2074958"/>
                  <a:pt x="2343663" y="2196021"/>
                  <a:pt x="2316912" y="2286000"/>
                </a:cubicBezTo>
                <a:cubicBezTo>
                  <a:pt x="2276552" y="2421758"/>
                  <a:pt x="2299864" y="2384402"/>
                  <a:pt x="2269144" y="2524836"/>
                </a:cubicBezTo>
                <a:cubicBezTo>
                  <a:pt x="2206336" y="2811961"/>
                  <a:pt x="2274913" y="2430378"/>
                  <a:pt x="2221377" y="2715904"/>
                </a:cubicBezTo>
                <a:cubicBezTo>
                  <a:pt x="2213263" y="2759180"/>
                  <a:pt x="2203530" y="2857894"/>
                  <a:pt x="2180434" y="2906973"/>
                </a:cubicBezTo>
                <a:cubicBezTo>
                  <a:pt x="2172102" y="2924678"/>
                  <a:pt x="2161282" y="2942136"/>
                  <a:pt x="2146315" y="2954740"/>
                </a:cubicBezTo>
                <a:cubicBezTo>
                  <a:pt x="2056826" y="3030099"/>
                  <a:pt x="1994206" y="3037336"/>
                  <a:pt x="1873359" y="3063922"/>
                </a:cubicBezTo>
                <a:cubicBezTo>
                  <a:pt x="1730129" y="3095433"/>
                  <a:pt x="1710976" y="3091149"/>
                  <a:pt x="1573109" y="3098042"/>
                </a:cubicBezTo>
                <a:cubicBezTo>
                  <a:pt x="1092644" y="3069779"/>
                  <a:pt x="1025312" y="3060741"/>
                  <a:pt x="324339" y="3091218"/>
                </a:cubicBezTo>
                <a:cubicBezTo>
                  <a:pt x="293850" y="3092544"/>
                  <a:pt x="242452" y="3132161"/>
                  <a:pt x="242452" y="3132161"/>
                </a:cubicBezTo>
                <a:cubicBezTo>
                  <a:pt x="231079" y="3143534"/>
                  <a:pt x="217793" y="3153273"/>
                  <a:pt x="208333" y="3166281"/>
                </a:cubicBezTo>
                <a:cubicBezTo>
                  <a:pt x="199358" y="3178621"/>
                  <a:pt x="193638" y="3193101"/>
                  <a:pt x="187861" y="3207224"/>
                </a:cubicBezTo>
                <a:cubicBezTo>
                  <a:pt x="173144" y="3243199"/>
                  <a:pt x="157145" y="3278907"/>
                  <a:pt x="146918" y="3316406"/>
                </a:cubicBezTo>
                <a:cubicBezTo>
                  <a:pt x="120768" y="3412288"/>
                  <a:pt x="134647" y="3366865"/>
                  <a:pt x="105974" y="3452884"/>
                </a:cubicBezTo>
                <a:cubicBezTo>
                  <a:pt x="103699" y="3473356"/>
                  <a:pt x="102536" y="3493982"/>
                  <a:pt x="99150" y="3514299"/>
                </a:cubicBezTo>
                <a:cubicBezTo>
                  <a:pt x="82775" y="3612547"/>
                  <a:pt x="74124" y="3629591"/>
                  <a:pt x="65031" y="3705367"/>
                </a:cubicBezTo>
                <a:cubicBezTo>
                  <a:pt x="60123" y="3746269"/>
                  <a:pt x="51383" y="3828197"/>
                  <a:pt x="51383" y="3828197"/>
                </a:cubicBezTo>
                <a:cubicBezTo>
                  <a:pt x="49108" y="3885063"/>
                  <a:pt x="53084" y="3942525"/>
                  <a:pt x="44559" y="3998794"/>
                </a:cubicBezTo>
                <a:cubicBezTo>
                  <a:pt x="41511" y="4018909"/>
                  <a:pt x="28549" y="4036457"/>
                  <a:pt x="17264" y="4053385"/>
                </a:cubicBezTo>
                <a:cubicBezTo>
                  <a:pt x="12715" y="4060209"/>
                  <a:pt x="10952" y="4077525"/>
                  <a:pt x="3616" y="4073857"/>
                </a:cubicBezTo>
                <a:cubicBezTo>
                  <a:pt x="-4522" y="4069788"/>
                  <a:pt x="3616" y="4055660"/>
                  <a:pt x="3616" y="4046561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2B9209-7670-A058-A938-5E0D52F7FA48}"/>
              </a:ext>
            </a:extLst>
          </p:cNvPr>
          <p:cNvSpPr/>
          <p:nvPr/>
        </p:nvSpPr>
        <p:spPr>
          <a:xfrm>
            <a:off x="2511188" y="4531057"/>
            <a:ext cx="1917511" cy="730155"/>
          </a:xfrm>
          <a:custGeom>
            <a:avLst/>
            <a:gdLst>
              <a:gd name="connsiteX0" fmla="*/ 0 w 1917511"/>
              <a:gd name="connsiteY0" fmla="*/ 661916 h 730155"/>
              <a:gd name="connsiteX1" fmla="*/ 6824 w 1917511"/>
              <a:gd name="connsiteY1" fmla="*/ 484495 h 730155"/>
              <a:gd name="connsiteX2" fmla="*/ 40943 w 1917511"/>
              <a:gd name="connsiteY2" fmla="*/ 354842 h 730155"/>
              <a:gd name="connsiteX3" fmla="*/ 54591 w 1917511"/>
              <a:gd name="connsiteY3" fmla="*/ 293427 h 730155"/>
              <a:gd name="connsiteX4" fmla="*/ 68239 w 1917511"/>
              <a:gd name="connsiteY4" fmla="*/ 259307 h 730155"/>
              <a:gd name="connsiteX5" fmla="*/ 95534 w 1917511"/>
              <a:gd name="connsiteY5" fmla="*/ 184244 h 730155"/>
              <a:gd name="connsiteX6" fmla="*/ 109182 w 1917511"/>
              <a:gd name="connsiteY6" fmla="*/ 156949 h 730155"/>
              <a:gd name="connsiteX7" fmla="*/ 170597 w 1917511"/>
              <a:gd name="connsiteY7" fmla="*/ 116006 h 730155"/>
              <a:gd name="connsiteX8" fmla="*/ 272955 w 1917511"/>
              <a:gd name="connsiteY8" fmla="*/ 88710 h 730155"/>
              <a:gd name="connsiteX9" fmla="*/ 300251 w 1917511"/>
              <a:gd name="connsiteY9" fmla="*/ 81886 h 730155"/>
              <a:gd name="connsiteX10" fmla="*/ 395785 w 1917511"/>
              <a:gd name="connsiteY10" fmla="*/ 47767 h 730155"/>
              <a:gd name="connsiteX11" fmla="*/ 484496 w 1917511"/>
              <a:gd name="connsiteY11" fmla="*/ 27295 h 730155"/>
              <a:gd name="connsiteX12" fmla="*/ 627797 w 1917511"/>
              <a:gd name="connsiteY12" fmla="*/ 0 h 730155"/>
              <a:gd name="connsiteX13" fmla="*/ 1535373 w 1917511"/>
              <a:gd name="connsiteY13" fmla="*/ 6824 h 730155"/>
              <a:gd name="connsiteX14" fmla="*/ 1617260 w 1917511"/>
              <a:gd name="connsiteY14" fmla="*/ 20471 h 730155"/>
              <a:gd name="connsiteX15" fmla="*/ 1699146 w 1917511"/>
              <a:gd name="connsiteY15" fmla="*/ 27295 h 730155"/>
              <a:gd name="connsiteX16" fmla="*/ 1753737 w 1917511"/>
              <a:gd name="connsiteY16" fmla="*/ 40943 h 730155"/>
              <a:gd name="connsiteX17" fmla="*/ 1821976 w 1917511"/>
              <a:gd name="connsiteY17" fmla="*/ 150125 h 730155"/>
              <a:gd name="connsiteX18" fmla="*/ 1862919 w 1917511"/>
              <a:gd name="connsiteY18" fmla="*/ 245659 h 730155"/>
              <a:gd name="connsiteX19" fmla="*/ 1890215 w 1917511"/>
              <a:gd name="connsiteY19" fmla="*/ 368489 h 730155"/>
              <a:gd name="connsiteX20" fmla="*/ 1903863 w 1917511"/>
              <a:gd name="connsiteY20" fmla="*/ 450376 h 730155"/>
              <a:gd name="connsiteX21" fmla="*/ 1910687 w 1917511"/>
              <a:gd name="connsiteY21" fmla="*/ 539086 h 730155"/>
              <a:gd name="connsiteX22" fmla="*/ 1917511 w 1917511"/>
              <a:gd name="connsiteY22" fmla="*/ 730155 h 7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7511" h="730155">
                <a:moveTo>
                  <a:pt x="0" y="661916"/>
                </a:moveTo>
                <a:cubicBezTo>
                  <a:pt x="2275" y="602776"/>
                  <a:pt x="1909" y="543475"/>
                  <a:pt x="6824" y="484495"/>
                </a:cubicBezTo>
                <a:cubicBezTo>
                  <a:pt x="11939" y="423117"/>
                  <a:pt x="25011" y="412197"/>
                  <a:pt x="40943" y="354842"/>
                </a:cubicBezTo>
                <a:cubicBezTo>
                  <a:pt x="46556" y="334636"/>
                  <a:pt x="48830" y="313591"/>
                  <a:pt x="54591" y="293427"/>
                </a:cubicBezTo>
                <a:cubicBezTo>
                  <a:pt x="57956" y="281649"/>
                  <a:pt x="64637" y="271015"/>
                  <a:pt x="68239" y="259307"/>
                </a:cubicBezTo>
                <a:cubicBezTo>
                  <a:pt x="100860" y="153290"/>
                  <a:pt x="64057" y="239329"/>
                  <a:pt x="95534" y="184244"/>
                </a:cubicBezTo>
                <a:cubicBezTo>
                  <a:pt x="100581" y="175412"/>
                  <a:pt x="101655" y="163792"/>
                  <a:pt x="109182" y="156949"/>
                </a:cubicBezTo>
                <a:cubicBezTo>
                  <a:pt x="127387" y="140399"/>
                  <a:pt x="148362" y="126539"/>
                  <a:pt x="170597" y="116006"/>
                </a:cubicBezTo>
                <a:cubicBezTo>
                  <a:pt x="205527" y="99460"/>
                  <a:pt x="237243" y="96646"/>
                  <a:pt x="272955" y="88710"/>
                </a:cubicBezTo>
                <a:cubicBezTo>
                  <a:pt x="282110" y="86675"/>
                  <a:pt x="291354" y="84852"/>
                  <a:pt x="300251" y="81886"/>
                </a:cubicBezTo>
                <a:cubicBezTo>
                  <a:pt x="405022" y="46963"/>
                  <a:pt x="233578" y="95476"/>
                  <a:pt x="395785" y="47767"/>
                </a:cubicBezTo>
                <a:cubicBezTo>
                  <a:pt x="440441" y="34633"/>
                  <a:pt x="445085" y="35740"/>
                  <a:pt x="484496" y="27295"/>
                </a:cubicBezTo>
                <a:cubicBezTo>
                  <a:pt x="587661" y="5188"/>
                  <a:pt x="505779" y="20335"/>
                  <a:pt x="627797" y="0"/>
                </a:cubicBezTo>
                <a:lnTo>
                  <a:pt x="1535373" y="6824"/>
                </a:lnTo>
                <a:cubicBezTo>
                  <a:pt x="1740316" y="9710"/>
                  <a:pt x="1529621" y="8786"/>
                  <a:pt x="1617260" y="20471"/>
                </a:cubicBezTo>
                <a:cubicBezTo>
                  <a:pt x="1644410" y="24091"/>
                  <a:pt x="1671851" y="25020"/>
                  <a:pt x="1699146" y="27295"/>
                </a:cubicBezTo>
                <a:cubicBezTo>
                  <a:pt x="1717343" y="31844"/>
                  <a:pt x="1738611" y="29851"/>
                  <a:pt x="1753737" y="40943"/>
                </a:cubicBezTo>
                <a:cubicBezTo>
                  <a:pt x="1794978" y="71186"/>
                  <a:pt x="1802753" y="108474"/>
                  <a:pt x="1821976" y="150125"/>
                </a:cubicBezTo>
                <a:cubicBezTo>
                  <a:pt x="1840555" y="190379"/>
                  <a:pt x="1850572" y="199798"/>
                  <a:pt x="1862919" y="245659"/>
                </a:cubicBezTo>
                <a:cubicBezTo>
                  <a:pt x="1873823" y="286159"/>
                  <a:pt x="1884283" y="326968"/>
                  <a:pt x="1890215" y="368489"/>
                </a:cubicBezTo>
                <a:cubicBezTo>
                  <a:pt x="1898679" y="427738"/>
                  <a:pt x="1893885" y="400484"/>
                  <a:pt x="1903863" y="450376"/>
                </a:cubicBezTo>
                <a:cubicBezTo>
                  <a:pt x="1906138" y="479946"/>
                  <a:pt x="1909168" y="509468"/>
                  <a:pt x="1910687" y="539086"/>
                </a:cubicBezTo>
                <a:cubicBezTo>
                  <a:pt x="1917686" y="675561"/>
                  <a:pt x="1917511" y="660820"/>
                  <a:pt x="1917511" y="73015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B997AA77-AE88-B924-39F6-6137CC5745CB}"/>
              </a:ext>
            </a:extLst>
          </p:cNvPr>
          <p:cNvSpPr/>
          <p:nvPr/>
        </p:nvSpPr>
        <p:spPr>
          <a:xfrm>
            <a:off x="2746816" y="4389997"/>
            <a:ext cx="2371094" cy="843735"/>
          </a:xfrm>
          <a:custGeom>
            <a:avLst/>
            <a:gdLst>
              <a:gd name="connsiteX0" fmla="*/ 0 w 1917511"/>
              <a:gd name="connsiteY0" fmla="*/ 661916 h 730155"/>
              <a:gd name="connsiteX1" fmla="*/ 6824 w 1917511"/>
              <a:gd name="connsiteY1" fmla="*/ 484495 h 730155"/>
              <a:gd name="connsiteX2" fmla="*/ 40943 w 1917511"/>
              <a:gd name="connsiteY2" fmla="*/ 354842 h 730155"/>
              <a:gd name="connsiteX3" fmla="*/ 54591 w 1917511"/>
              <a:gd name="connsiteY3" fmla="*/ 293427 h 730155"/>
              <a:gd name="connsiteX4" fmla="*/ 68239 w 1917511"/>
              <a:gd name="connsiteY4" fmla="*/ 259307 h 730155"/>
              <a:gd name="connsiteX5" fmla="*/ 95534 w 1917511"/>
              <a:gd name="connsiteY5" fmla="*/ 184244 h 730155"/>
              <a:gd name="connsiteX6" fmla="*/ 109182 w 1917511"/>
              <a:gd name="connsiteY6" fmla="*/ 156949 h 730155"/>
              <a:gd name="connsiteX7" fmla="*/ 170597 w 1917511"/>
              <a:gd name="connsiteY7" fmla="*/ 116006 h 730155"/>
              <a:gd name="connsiteX8" fmla="*/ 272955 w 1917511"/>
              <a:gd name="connsiteY8" fmla="*/ 88710 h 730155"/>
              <a:gd name="connsiteX9" fmla="*/ 300251 w 1917511"/>
              <a:gd name="connsiteY9" fmla="*/ 81886 h 730155"/>
              <a:gd name="connsiteX10" fmla="*/ 395785 w 1917511"/>
              <a:gd name="connsiteY10" fmla="*/ 47767 h 730155"/>
              <a:gd name="connsiteX11" fmla="*/ 484496 w 1917511"/>
              <a:gd name="connsiteY11" fmla="*/ 27295 h 730155"/>
              <a:gd name="connsiteX12" fmla="*/ 627797 w 1917511"/>
              <a:gd name="connsiteY12" fmla="*/ 0 h 730155"/>
              <a:gd name="connsiteX13" fmla="*/ 1535373 w 1917511"/>
              <a:gd name="connsiteY13" fmla="*/ 6824 h 730155"/>
              <a:gd name="connsiteX14" fmla="*/ 1617260 w 1917511"/>
              <a:gd name="connsiteY14" fmla="*/ 20471 h 730155"/>
              <a:gd name="connsiteX15" fmla="*/ 1699146 w 1917511"/>
              <a:gd name="connsiteY15" fmla="*/ 27295 h 730155"/>
              <a:gd name="connsiteX16" fmla="*/ 1753737 w 1917511"/>
              <a:gd name="connsiteY16" fmla="*/ 40943 h 730155"/>
              <a:gd name="connsiteX17" fmla="*/ 1821976 w 1917511"/>
              <a:gd name="connsiteY17" fmla="*/ 150125 h 730155"/>
              <a:gd name="connsiteX18" fmla="*/ 1862919 w 1917511"/>
              <a:gd name="connsiteY18" fmla="*/ 245659 h 730155"/>
              <a:gd name="connsiteX19" fmla="*/ 1890215 w 1917511"/>
              <a:gd name="connsiteY19" fmla="*/ 368489 h 730155"/>
              <a:gd name="connsiteX20" fmla="*/ 1903863 w 1917511"/>
              <a:gd name="connsiteY20" fmla="*/ 450376 h 730155"/>
              <a:gd name="connsiteX21" fmla="*/ 1910687 w 1917511"/>
              <a:gd name="connsiteY21" fmla="*/ 539086 h 730155"/>
              <a:gd name="connsiteX22" fmla="*/ 1917511 w 1917511"/>
              <a:gd name="connsiteY22" fmla="*/ 730155 h 7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7511" h="730155">
                <a:moveTo>
                  <a:pt x="0" y="661916"/>
                </a:moveTo>
                <a:cubicBezTo>
                  <a:pt x="2275" y="602776"/>
                  <a:pt x="1909" y="543475"/>
                  <a:pt x="6824" y="484495"/>
                </a:cubicBezTo>
                <a:cubicBezTo>
                  <a:pt x="11939" y="423117"/>
                  <a:pt x="25011" y="412197"/>
                  <a:pt x="40943" y="354842"/>
                </a:cubicBezTo>
                <a:cubicBezTo>
                  <a:pt x="46556" y="334636"/>
                  <a:pt x="48830" y="313591"/>
                  <a:pt x="54591" y="293427"/>
                </a:cubicBezTo>
                <a:cubicBezTo>
                  <a:pt x="57956" y="281649"/>
                  <a:pt x="64637" y="271015"/>
                  <a:pt x="68239" y="259307"/>
                </a:cubicBezTo>
                <a:cubicBezTo>
                  <a:pt x="100860" y="153290"/>
                  <a:pt x="64057" y="239329"/>
                  <a:pt x="95534" y="184244"/>
                </a:cubicBezTo>
                <a:cubicBezTo>
                  <a:pt x="100581" y="175412"/>
                  <a:pt x="101655" y="163792"/>
                  <a:pt x="109182" y="156949"/>
                </a:cubicBezTo>
                <a:cubicBezTo>
                  <a:pt x="127387" y="140399"/>
                  <a:pt x="148362" y="126539"/>
                  <a:pt x="170597" y="116006"/>
                </a:cubicBezTo>
                <a:cubicBezTo>
                  <a:pt x="205527" y="99460"/>
                  <a:pt x="237243" y="96646"/>
                  <a:pt x="272955" y="88710"/>
                </a:cubicBezTo>
                <a:cubicBezTo>
                  <a:pt x="282110" y="86675"/>
                  <a:pt x="291354" y="84852"/>
                  <a:pt x="300251" y="81886"/>
                </a:cubicBezTo>
                <a:cubicBezTo>
                  <a:pt x="405022" y="46963"/>
                  <a:pt x="233578" y="95476"/>
                  <a:pt x="395785" y="47767"/>
                </a:cubicBezTo>
                <a:cubicBezTo>
                  <a:pt x="440441" y="34633"/>
                  <a:pt x="445085" y="35740"/>
                  <a:pt x="484496" y="27295"/>
                </a:cubicBezTo>
                <a:cubicBezTo>
                  <a:pt x="587661" y="5188"/>
                  <a:pt x="505779" y="20335"/>
                  <a:pt x="627797" y="0"/>
                </a:cubicBezTo>
                <a:lnTo>
                  <a:pt x="1535373" y="6824"/>
                </a:lnTo>
                <a:cubicBezTo>
                  <a:pt x="1740316" y="9710"/>
                  <a:pt x="1529621" y="8786"/>
                  <a:pt x="1617260" y="20471"/>
                </a:cubicBezTo>
                <a:cubicBezTo>
                  <a:pt x="1644410" y="24091"/>
                  <a:pt x="1671851" y="25020"/>
                  <a:pt x="1699146" y="27295"/>
                </a:cubicBezTo>
                <a:cubicBezTo>
                  <a:pt x="1717343" y="31844"/>
                  <a:pt x="1738611" y="29851"/>
                  <a:pt x="1753737" y="40943"/>
                </a:cubicBezTo>
                <a:cubicBezTo>
                  <a:pt x="1794978" y="71186"/>
                  <a:pt x="1802753" y="108474"/>
                  <a:pt x="1821976" y="150125"/>
                </a:cubicBezTo>
                <a:cubicBezTo>
                  <a:pt x="1840555" y="190379"/>
                  <a:pt x="1850572" y="199798"/>
                  <a:pt x="1862919" y="245659"/>
                </a:cubicBezTo>
                <a:cubicBezTo>
                  <a:pt x="1873823" y="286159"/>
                  <a:pt x="1884283" y="326968"/>
                  <a:pt x="1890215" y="368489"/>
                </a:cubicBezTo>
                <a:cubicBezTo>
                  <a:pt x="1898679" y="427738"/>
                  <a:pt x="1893885" y="400484"/>
                  <a:pt x="1903863" y="450376"/>
                </a:cubicBezTo>
                <a:cubicBezTo>
                  <a:pt x="1906138" y="479946"/>
                  <a:pt x="1909168" y="509468"/>
                  <a:pt x="1910687" y="539086"/>
                </a:cubicBezTo>
                <a:cubicBezTo>
                  <a:pt x="1917686" y="675561"/>
                  <a:pt x="1917511" y="660820"/>
                  <a:pt x="1917511" y="730155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E44E69-3597-BBE4-2D40-468951479802}"/>
              </a:ext>
            </a:extLst>
          </p:cNvPr>
          <p:cNvSpPr/>
          <p:nvPr/>
        </p:nvSpPr>
        <p:spPr>
          <a:xfrm>
            <a:off x="4664327" y="4561317"/>
            <a:ext cx="2309679" cy="730155"/>
          </a:xfrm>
          <a:custGeom>
            <a:avLst/>
            <a:gdLst>
              <a:gd name="connsiteX0" fmla="*/ 0 w 1917511"/>
              <a:gd name="connsiteY0" fmla="*/ 661916 h 730155"/>
              <a:gd name="connsiteX1" fmla="*/ 6824 w 1917511"/>
              <a:gd name="connsiteY1" fmla="*/ 484495 h 730155"/>
              <a:gd name="connsiteX2" fmla="*/ 40943 w 1917511"/>
              <a:gd name="connsiteY2" fmla="*/ 354842 h 730155"/>
              <a:gd name="connsiteX3" fmla="*/ 54591 w 1917511"/>
              <a:gd name="connsiteY3" fmla="*/ 293427 h 730155"/>
              <a:gd name="connsiteX4" fmla="*/ 68239 w 1917511"/>
              <a:gd name="connsiteY4" fmla="*/ 259307 h 730155"/>
              <a:gd name="connsiteX5" fmla="*/ 95534 w 1917511"/>
              <a:gd name="connsiteY5" fmla="*/ 184244 h 730155"/>
              <a:gd name="connsiteX6" fmla="*/ 109182 w 1917511"/>
              <a:gd name="connsiteY6" fmla="*/ 156949 h 730155"/>
              <a:gd name="connsiteX7" fmla="*/ 170597 w 1917511"/>
              <a:gd name="connsiteY7" fmla="*/ 116006 h 730155"/>
              <a:gd name="connsiteX8" fmla="*/ 272955 w 1917511"/>
              <a:gd name="connsiteY8" fmla="*/ 88710 h 730155"/>
              <a:gd name="connsiteX9" fmla="*/ 300251 w 1917511"/>
              <a:gd name="connsiteY9" fmla="*/ 81886 h 730155"/>
              <a:gd name="connsiteX10" fmla="*/ 395785 w 1917511"/>
              <a:gd name="connsiteY10" fmla="*/ 47767 h 730155"/>
              <a:gd name="connsiteX11" fmla="*/ 484496 w 1917511"/>
              <a:gd name="connsiteY11" fmla="*/ 27295 h 730155"/>
              <a:gd name="connsiteX12" fmla="*/ 627797 w 1917511"/>
              <a:gd name="connsiteY12" fmla="*/ 0 h 730155"/>
              <a:gd name="connsiteX13" fmla="*/ 1535373 w 1917511"/>
              <a:gd name="connsiteY13" fmla="*/ 6824 h 730155"/>
              <a:gd name="connsiteX14" fmla="*/ 1617260 w 1917511"/>
              <a:gd name="connsiteY14" fmla="*/ 20471 h 730155"/>
              <a:gd name="connsiteX15" fmla="*/ 1699146 w 1917511"/>
              <a:gd name="connsiteY15" fmla="*/ 27295 h 730155"/>
              <a:gd name="connsiteX16" fmla="*/ 1753737 w 1917511"/>
              <a:gd name="connsiteY16" fmla="*/ 40943 h 730155"/>
              <a:gd name="connsiteX17" fmla="*/ 1821976 w 1917511"/>
              <a:gd name="connsiteY17" fmla="*/ 150125 h 730155"/>
              <a:gd name="connsiteX18" fmla="*/ 1862919 w 1917511"/>
              <a:gd name="connsiteY18" fmla="*/ 245659 h 730155"/>
              <a:gd name="connsiteX19" fmla="*/ 1890215 w 1917511"/>
              <a:gd name="connsiteY19" fmla="*/ 368489 h 730155"/>
              <a:gd name="connsiteX20" fmla="*/ 1903863 w 1917511"/>
              <a:gd name="connsiteY20" fmla="*/ 450376 h 730155"/>
              <a:gd name="connsiteX21" fmla="*/ 1910687 w 1917511"/>
              <a:gd name="connsiteY21" fmla="*/ 539086 h 730155"/>
              <a:gd name="connsiteX22" fmla="*/ 1917511 w 1917511"/>
              <a:gd name="connsiteY22" fmla="*/ 730155 h 7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7511" h="730155">
                <a:moveTo>
                  <a:pt x="0" y="661916"/>
                </a:moveTo>
                <a:cubicBezTo>
                  <a:pt x="2275" y="602776"/>
                  <a:pt x="1909" y="543475"/>
                  <a:pt x="6824" y="484495"/>
                </a:cubicBezTo>
                <a:cubicBezTo>
                  <a:pt x="11939" y="423117"/>
                  <a:pt x="25011" y="412197"/>
                  <a:pt x="40943" y="354842"/>
                </a:cubicBezTo>
                <a:cubicBezTo>
                  <a:pt x="46556" y="334636"/>
                  <a:pt x="48830" y="313591"/>
                  <a:pt x="54591" y="293427"/>
                </a:cubicBezTo>
                <a:cubicBezTo>
                  <a:pt x="57956" y="281649"/>
                  <a:pt x="64637" y="271015"/>
                  <a:pt x="68239" y="259307"/>
                </a:cubicBezTo>
                <a:cubicBezTo>
                  <a:pt x="100860" y="153290"/>
                  <a:pt x="64057" y="239329"/>
                  <a:pt x="95534" y="184244"/>
                </a:cubicBezTo>
                <a:cubicBezTo>
                  <a:pt x="100581" y="175412"/>
                  <a:pt x="101655" y="163792"/>
                  <a:pt x="109182" y="156949"/>
                </a:cubicBezTo>
                <a:cubicBezTo>
                  <a:pt x="127387" y="140399"/>
                  <a:pt x="148362" y="126539"/>
                  <a:pt x="170597" y="116006"/>
                </a:cubicBezTo>
                <a:cubicBezTo>
                  <a:pt x="205527" y="99460"/>
                  <a:pt x="237243" y="96646"/>
                  <a:pt x="272955" y="88710"/>
                </a:cubicBezTo>
                <a:cubicBezTo>
                  <a:pt x="282110" y="86675"/>
                  <a:pt x="291354" y="84852"/>
                  <a:pt x="300251" y="81886"/>
                </a:cubicBezTo>
                <a:cubicBezTo>
                  <a:pt x="405022" y="46963"/>
                  <a:pt x="233578" y="95476"/>
                  <a:pt x="395785" y="47767"/>
                </a:cubicBezTo>
                <a:cubicBezTo>
                  <a:pt x="440441" y="34633"/>
                  <a:pt x="445085" y="35740"/>
                  <a:pt x="484496" y="27295"/>
                </a:cubicBezTo>
                <a:cubicBezTo>
                  <a:pt x="587661" y="5188"/>
                  <a:pt x="505779" y="20335"/>
                  <a:pt x="627797" y="0"/>
                </a:cubicBezTo>
                <a:lnTo>
                  <a:pt x="1535373" y="6824"/>
                </a:lnTo>
                <a:cubicBezTo>
                  <a:pt x="1740316" y="9710"/>
                  <a:pt x="1529621" y="8786"/>
                  <a:pt x="1617260" y="20471"/>
                </a:cubicBezTo>
                <a:cubicBezTo>
                  <a:pt x="1644410" y="24091"/>
                  <a:pt x="1671851" y="25020"/>
                  <a:pt x="1699146" y="27295"/>
                </a:cubicBezTo>
                <a:cubicBezTo>
                  <a:pt x="1717343" y="31844"/>
                  <a:pt x="1738611" y="29851"/>
                  <a:pt x="1753737" y="40943"/>
                </a:cubicBezTo>
                <a:cubicBezTo>
                  <a:pt x="1794978" y="71186"/>
                  <a:pt x="1802753" y="108474"/>
                  <a:pt x="1821976" y="150125"/>
                </a:cubicBezTo>
                <a:cubicBezTo>
                  <a:pt x="1840555" y="190379"/>
                  <a:pt x="1850572" y="199798"/>
                  <a:pt x="1862919" y="245659"/>
                </a:cubicBezTo>
                <a:cubicBezTo>
                  <a:pt x="1873823" y="286159"/>
                  <a:pt x="1884283" y="326968"/>
                  <a:pt x="1890215" y="368489"/>
                </a:cubicBezTo>
                <a:cubicBezTo>
                  <a:pt x="1898679" y="427738"/>
                  <a:pt x="1893885" y="400484"/>
                  <a:pt x="1903863" y="450376"/>
                </a:cubicBezTo>
                <a:cubicBezTo>
                  <a:pt x="1906138" y="479946"/>
                  <a:pt x="1909168" y="509468"/>
                  <a:pt x="1910687" y="539086"/>
                </a:cubicBezTo>
                <a:cubicBezTo>
                  <a:pt x="1917686" y="675561"/>
                  <a:pt x="1917511" y="660820"/>
                  <a:pt x="1917511" y="73015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F9FEC8D1-152C-C35C-850D-BA9A2C354DED}"/>
              </a:ext>
            </a:extLst>
          </p:cNvPr>
          <p:cNvSpPr/>
          <p:nvPr/>
        </p:nvSpPr>
        <p:spPr>
          <a:xfrm>
            <a:off x="4874524" y="4400216"/>
            <a:ext cx="2335110" cy="909750"/>
          </a:xfrm>
          <a:custGeom>
            <a:avLst/>
            <a:gdLst>
              <a:gd name="connsiteX0" fmla="*/ 0 w 1917511"/>
              <a:gd name="connsiteY0" fmla="*/ 661916 h 730155"/>
              <a:gd name="connsiteX1" fmla="*/ 6824 w 1917511"/>
              <a:gd name="connsiteY1" fmla="*/ 484495 h 730155"/>
              <a:gd name="connsiteX2" fmla="*/ 40943 w 1917511"/>
              <a:gd name="connsiteY2" fmla="*/ 354842 h 730155"/>
              <a:gd name="connsiteX3" fmla="*/ 54591 w 1917511"/>
              <a:gd name="connsiteY3" fmla="*/ 293427 h 730155"/>
              <a:gd name="connsiteX4" fmla="*/ 68239 w 1917511"/>
              <a:gd name="connsiteY4" fmla="*/ 259307 h 730155"/>
              <a:gd name="connsiteX5" fmla="*/ 95534 w 1917511"/>
              <a:gd name="connsiteY5" fmla="*/ 184244 h 730155"/>
              <a:gd name="connsiteX6" fmla="*/ 109182 w 1917511"/>
              <a:gd name="connsiteY6" fmla="*/ 156949 h 730155"/>
              <a:gd name="connsiteX7" fmla="*/ 170597 w 1917511"/>
              <a:gd name="connsiteY7" fmla="*/ 116006 h 730155"/>
              <a:gd name="connsiteX8" fmla="*/ 272955 w 1917511"/>
              <a:gd name="connsiteY8" fmla="*/ 88710 h 730155"/>
              <a:gd name="connsiteX9" fmla="*/ 300251 w 1917511"/>
              <a:gd name="connsiteY9" fmla="*/ 81886 h 730155"/>
              <a:gd name="connsiteX10" fmla="*/ 395785 w 1917511"/>
              <a:gd name="connsiteY10" fmla="*/ 47767 h 730155"/>
              <a:gd name="connsiteX11" fmla="*/ 484496 w 1917511"/>
              <a:gd name="connsiteY11" fmla="*/ 27295 h 730155"/>
              <a:gd name="connsiteX12" fmla="*/ 627797 w 1917511"/>
              <a:gd name="connsiteY12" fmla="*/ 0 h 730155"/>
              <a:gd name="connsiteX13" fmla="*/ 1535373 w 1917511"/>
              <a:gd name="connsiteY13" fmla="*/ 6824 h 730155"/>
              <a:gd name="connsiteX14" fmla="*/ 1617260 w 1917511"/>
              <a:gd name="connsiteY14" fmla="*/ 20471 h 730155"/>
              <a:gd name="connsiteX15" fmla="*/ 1699146 w 1917511"/>
              <a:gd name="connsiteY15" fmla="*/ 27295 h 730155"/>
              <a:gd name="connsiteX16" fmla="*/ 1753737 w 1917511"/>
              <a:gd name="connsiteY16" fmla="*/ 40943 h 730155"/>
              <a:gd name="connsiteX17" fmla="*/ 1821976 w 1917511"/>
              <a:gd name="connsiteY17" fmla="*/ 150125 h 730155"/>
              <a:gd name="connsiteX18" fmla="*/ 1862919 w 1917511"/>
              <a:gd name="connsiteY18" fmla="*/ 245659 h 730155"/>
              <a:gd name="connsiteX19" fmla="*/ 1890215 w 1917511"/>
              <a:gd name="connsiteY19" fmla="*/ 368489 h 730155"/>
              <a:gd name="connsiteX20" fmla="*/ 1903863 w 1917511"/>
              <a:gd name="connsiteY20" fmla="*/ 450376 h 730155"/>
              <a:gd name="connsiteX21" fmla="*/ 1910687 w 1917511"/>
              <a:gd name="connsiteY21" fmla="*/ 539086 h 730155"/>
              <a:gd name="connsiteX22" fmla="*/ 1917511 w 1917511"/>
              <a:gd name="connsiteY22" fmla="*/ 730155 h 7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7511" h="730155">
                <a:moveTo>
                  <a:pt x="0" y="661916"/>
                </a:moveTo>
                <a:cubicBezTo>
                  <a:pt x="2275" y="602776"/>
                  <a:pt x="1909" y="543475"/>
                  <a:pt x="6824" y="484495"/>
                </a:cubicBezTo>
                <a:cubicBezTo>
                  <a:pt x="11939" y="423117"/>
                  <a:pt x="25011" y="412197"/>
                  <a:pt x="40943" y="354842"/>
                </a:cubicBezTo>
                <a:cubicBezTo>
                  <a:pt x="46556" y="334636"/>
                  <a:pt x="48830" y="313591"/>
                  <a:pt x="54591" y="293427"/>
                </a:cubicBezTo>
                <a:cubicBezTo>
                  <a:pt x="57956" y="281649"/>
                  <a:pt x="64637" y="271015"/>
                  <a:pt x="68239" y="259307"/>
                </a:cubicBezTo>
                <a:cubicBezTo>
                  <a:pt x="100860" y="153290"/>
                  <a:pt x="64057" y="239329"/>
                  <a:pt x="95534" y="184244"/>
                </a:cubicBezTo>
                <a:cubicBezTo>
                  <a:pt x="100581" y="175412"/>
                  <a:pt x="101655" y="163792"/>
                  <a:pt x="109182" y="156949"/>
                </a:cubicBezTo>
                <a:cubicBezTo>
                  <a:pt x="127387" y="140399"/>
                  <a:pt x="148362" y="126539"/>
                  <a:pt x="170597" y="116006"/>
                </a:cubicBezTo>
                <a:cubicBezTo>
                  <a:pt x="205527" y="99460"/>
                  <a:pt x="237243" y="96646"/>
                  <a:pt x="272955" y="88710"/>
                </a:cubicBezTo>
                <a:cubicBezTo>
                  <a:pt x="282110" y="86675"/>
                  <a:pt x="291354" y="84852"/>
                  <a:pt x="300251" y="81886"/>
                </a:cubicBezTo>
                <a:cubicBezTo>
                  <a:pt x="405022" y="46963"/>
                  <a:pt x="233578" y="95476"/>
                  <a:pt x="395785" y="47767"/>
                </a:cubicBezTo>
                <a:cubicBezTo>
                  <a:pt x="440441" y="34633"/>
                  <a:pt x="445085" y="35740"/>
                  <a:pt x="484496" y="27295"/>
                </a:cubicBezTo>
                <a:cubicBezTo>
                  <a:pt x="587661" y="5188"/>
                  <a:pt x="505779" y="20335"/>
                  <a:pt x="627797" y="0"/>
                </a:cubicBezTo>
                <a:lnTo>
                  <a:pt x="1535373" y="6824"/>
                </a:lnTo>
                <a:cubicBezTo>
                  <a:pt x="1740316" y="9710"/>
                  <a:pt x="1529621" y="8786"/>
                  <a:pt x="1617260" y="20471"/>
                </a:cubicBezTo>
                <a:cubicBezTo>
                  <a:pt x="1644410" y="24091"/>
                  <a:pt x="1671851" y="25020"/>
                  <a:pt x="1699146" y="27295"/>
                </a:cubicBezTo>
                <a:cubicBezTo>
                  <a:pt x="1717343" y="31844"/>
                  <a:pt x="1738611" y="29851"/>
                  <a:pt x="1753737" y="40943"/>
                </a:cubicBezTo>
                <a:cubicBezTo>
                  <a:pt x="1794978" y="71186"/>
                  <a:pt x="1802753" y="108474"/>
                  <a:pt x="1821976" y="150125"/>
                </a:cubicBezTo>
                <a:cubicBezTo>
                  <a:pt x="1840555" y="190379"/>
                  <a:pt x="1850572" y="199798"/>
                  <a:pt x="1862919" y="245659"/>
                </a:cubicBezTo>
                <a:cubicBezTo>
                  <a:pt x="1873823" y="286159"/>
                  <a:pt x="1884283" y="326968"/>
                  <a:pt x="1890215" y="368489"/>
                </a:cubicBezTo>
                <a:cubicBezTo>
                  <a:pt x="1898679" y="427738"/>
                  <a:pt x="1893885" y="400484"/>
                  <a:pt x="1903863" y="450376"/>
                </a:cubicBezTo>
                <a:cubicBezTo>
                  <a:pt x="1906138" y="479946"/>
                  <a:pt x="1909168" y="509468"/>
                  <a:pt x="1910687" y="539086"/>
                </a:cubicBezTo>
                <a:cubicBezTo>
                  <a:pt x="1917686" y="675561"/>
                  <a:pt x="1917511" y="660820"/>
                  <a:pt x="1917511" y="730155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7F77DDF-58F2-D518-E60E-26000F386D1A}"/>
              </a:ext>
            </a:extLst>
          </p:cNvPr>
          <p:cNvSpPr/>
          <p:nvPr/>
        </p:nvSpPr>
        <p:spPr>
          <a:xfrm>
            <a:off x="6772818" y="4561317"/>
            <a:ext cx="2328896" cy="730155"/>
          </a:xfrm>
          <a:custGeom>
            <a:avLst/>
            <a:gdLst>
              <a:gd name="connsiteX0" fmla="*/ 0 w 1917511"/>
              <a:gd name="connsiteY0" fmla="*/ 661916 h 730155"/>
              <a:gd name="connsiteX1" fmla="*/ 6824 w 1917511"/>
              <a:gd name="connsiteY1" fmla="*/ 484495 h 730155"/>
              <a:gd name="connsiteX2" fmla="*/ 40943 w 1917511"/>
              <a:gd name="connsiteY2" fmla="*/ 354842 h 730155"/>
              <a:gd name="connsiteX3" fmla="*/ 54591 w 1917511"/>
              <a:gd name="connsiteY3" fmla="*/ 293427 h 730155"/>
              <a:gd name="connsiteX4" fmla="*/ 68239 w 1917511"/>
              <a:gd name="connsiteY4" fmla="*/ 259307 h 730155"/>
              <a:gd name="connsiteX5" fmla="*/ 95534 w 1917511"/>
              <a:gd name="connsiteY5" fmla="*/ 184244 h 730155"/>
              <a:gd name="connsiteX6" fmla="*/ 109182 w 1917511"/>
              <a:gd name="connsiteY6" fmla="*/ 156949 h 730155"/>
              <a:gd name="connsiteX7" fmla="*/ 170597 w 1917511"/>
              <a:gd name="connsiteY7" fmla="*/ 116006 h 730155"/>
              <a:gd name="connsiteX8" fmla="*/ 272955 w 1917511"/>
              <a:gd name="connsiteY8" fmla="*/ 88710 h 730155"/>
              <a:gd name="connsiteX9" fmla="*/ 300251 w 1917511"/>
              <a:gd name="connsiteY9" fmla="*/ 81886 h 730155"/>
              <a:gd name="connsiteX10" fmla="*/ 395785 w 1917511"/>
              <a:gd name="connsiteY10" fmla="*/ 47767 h 730155"/>
              <a:gd name="connsiteX11" fmla="*/ 484496 w 1917511"/>
              <a:gd name="connsiteY11" fmla="*/ 27295 h 730155"/>
              <a:gd name="connsiteX12" fmla="*/ 627797 w 1917511"/>
              <a:gd name="connsiteY12" fmla="*/ 0 h 730155"/>
              <a:gd name="connsiteX13" fmla="*/ 1535373 w 1917511"/>
              <a:gd name="connsiteY13" fmla="*/ 6824 h 730155"/>
              <a:gd name="connsiteX14" fmla="*/ 1617260 w 1917511"/>
              <a:gd name="connsiteY14" fmla="*/ 20471 h 730155"/>
              <a:gd name="connsiteX15" fmla="*/ 1699146 w 1917511"/>
              <a:gd name="connsiteY15" fmla="*/ 27295 h 730155"/>
              <a:gd name="connsiteX16" fmla="*/ 1753737 w 1917511"/>
              <a:gd name="connsiteY16" fmla="*/ 40943 h 730155"/>
              <a:gd name="connsiteX17" fmla="*/ 1821976 w 1917511"/>
              <a:gd name="connsiteY17" fmla="*/ 150125 h 730155"/>
              <a:gd name="connsiteX18" fmla="*/ 1862919 w 1917511"/>
              <a:gd name="connsiteY18" fmla="*/ 245659 h 730155"/>
              <a:gd name="connsiteX19" fmla="*/ 1890215 w 1917511"/>
              <a:gd name="connsiteY19" fmla="*/ 368489 h 730155"/>
              <a:gd name="connsiteX20" fmla="*/ 1903863 w 1917511"/>
              <a:gd name="connsiteY20" fmla="*/ 450376 h 730155"/>
              <a:gd name="connsiteX21" fmla="*/ 1910687 w 1917511"/>
              <a:gd name="connsiteY21" fmla="*/ 539086 h 730155"/>
              <a:gd name="connsiteX22" fmla="*/ 1917511 w 1917511"/>
              <a:gd name="connsiteY22" fmla="*/ 730155 h 7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7511" h="730155">
                <a:moveTo>
                  <a:pt x="0" y="661916"/>
                </a:moveTo>
                <a:cubicBezTo>
                  <a:pt x="2275" y="602776"/>
                  <a:pt x="1909" y="543475"/>
                  <a:pt x="6824" y="484495"/>
                </a:cubicBezTo>
                <a:cubicBezTo>
                  <a:pt x="11939" y="423117"/>
                  <a:pt x="25011" y="412197"/>
                  <a:pt x="40943" y="354842"/>
                </a:cubicBezTo>
                <a:cubicBezTo>
                  <a:pt x="46556" y="334636"/>
                  <a:pt x="48830" y="313591"/>
                  <a:pt x="54591" y="293427"/>
                </a:cubicBezTo>
                <a:cubicBezTo>
                  <a:pt x="57956" y="281649"/>
                  <a:pt x="64637" y="271015"/>
                  <a:pt x="68239" y="259307"/>
                </a:cubicBezTo>
                <a:cubicBezTo>
                  <a:pt x="100860" y="153290"/>
                  <a:pt x="64057" y="239329"/>
                  <a:pt x="95534" y="184244"/>
                </a:cubicBezTo>
                <a:cubicBezTo>
                  <a:pt x="100581" y="175412"/>
                  <a:pt x="101655" y="163792"/>
                  <a:pt x="109182" y="156949"/>
                </a:cubicBezTo>
                <a:cubicBezTo>
                  <a:pt x="127387" y="140399"/>
                  <a:pt x="148362" y="126539"/>
                  <a:pt x="170597" y="116006"/>
                </a:cubicBezTo>
                <a:cubicBezTo>
                  <a:pt x="205527" y="99460"/>
                  <a:pt x="237243" y="96646"/>
                  <a:pt x="272955" y="88710"/>
                </a:cubicBezTo>
                <a:cubicBezTo>
                  <a:pt x="282110" y="86675"/>
                  <a:pt x="291354" y="84852"/>
                  <a:pt x="300251" y="81886"/>
                </a:cubicBezTo>
                <a:cubicBezTo>
                  <a:pt x="405022" y="46963"/>
                  <a:pt x="233578" y="95476"/>
                  <a:pt x="395785" y="47767"/>
                </a:cubicBezTo>
                <a:cubicBezTo>
                  <a:pt x="440441" y="34633"/>
                  <a:pt x="445085" y="35740"/>
                  <a:pt x="484496" y="27295"/>
                </a:cubicBezTo>
                <a:cubicBezTo>
                  <a:pt x="587661" y="5188"/>
                  <a:pt x="505779" y="20335"/>
                  <a:pt x="627797" y="0"/>
                </a:cubicBezTo>
                <a:lnTo>
                  <a:pt x="1535373" y="6824"/>
                </a:lnTo>
                <a:cubicBezTo>
                  <a:pt x="1740316" y="9710"/>
                  <a:pt x="1529621" y="8786"/>
                  <a:pt x="1617260" y="20471"/>
                </a:cubicBezTo>
                <a:cubicBezTo>
                  <a:pt x="1644410" y="24091"/>
                  <a:pt x="1671851" y="25020"/>
                  <a:pt x="1699146" y="27295"/>
                </a:cubicBezTo>
                <a:cubicBezTo>
                  <a:pt x="1717343" y="31844"/>
                  <a:pt x="1738611" y="29851"/>
                  <a:pt x="1753737" y="40943"/>
                </a:cubicBezTo>
                <a:cubicBezTo>
                  <a:pt x="1794978" y="71186"/>
                  <a:pt x="1802753" y="108474"/>
                  <a:pt x="1821976" y="150125"/>
                </a:cubicBezTo>
                <a:cubicBezTo>
                  <a:pt x="1840555" y="190379"/>
                  <a:pt x="1850572" y="199798"/>
                  <a:pt x="1862919" y="245659"/>
                </a:cubicBezTo>
                <a:cubicBezTo>
                  <a:pt x="1873823" y="286159"/>
                  <a:pt x="1884283" y="326968"/>
                  <a:pt x="1890215" y="368489"/>
                </a:cubicBezTo>
                <a:cubicBezTo>
                  <a:pt x="1898679" y="427738"/>
                  <a:pt x="1893885" y="400484"/>
                  <a:pt x="1903863" y="450376"/>
                </a:cubicBezTo>
                <a:cubicBezTo>
                  <a:pt x="1906138" y="479946"/>
                  <a:pt x="1909168" y="509468"/>
                  <a:pt x="1910687" y="539086"/>
                </a:cubicBezTo>
                <a:cubicBezTo>
                  <a:pt x="1917686" y="675561"/>
                  <a:pt x="1917511" y="660820"/>
                  <a:pt x="1917511" y="73015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70616DD0-EB1F-0258-574B-C45B5D3AAB43}"/>
              </a:ext>
            </a:extLst>
          </p:cNvPr>
          <p:cNvSpPr/>
          <p:nvPr/>
        </p:nvSpPr>
        <p:spPr>
          <a:xfrm>
            <a:off x="7193299" y="4428840"/>
            <a:ext cx="2098496" cy="909750"/>
          </a:xfrm>
          <a:custGeom>
            <a:avLst/>
            <a:gdLst>
              <a:gd name="connsiteX0" fmla="*/ 0 w 1917511"/>
              <a:gd name="connsiteY0" fmla="*/ 661916 h 730155"/>
              <a:gd name="connsiteX1" fmla="*/ 6824 w 1917511"/>
              <a:gd name="connsiteY1" fmla="*/ 484495 h 730155"/>
              <a:gd name="connsiteX2" fmla="*/ 40943 w 1917511"/>
              <a:gd name="connsiteY2" fmla="*/ 354842 h 730155"/>
              <a:gd name="connsiteX3" fmla="*/ 54591 w 1917511"/>
              <a:gd name="connsiteY3" fmla="*/ 293427 h 730155"/>
              <a:gd name="connsiteX4" fmla="*/ 68239 w 1917511"/>
              <a:gd name="connsiteY4" fmla="*/ 259307 h 730155"/>
              <a:gd name="connsiteX5" fmla="*/ 95534 w 1917511"/>
              <a:gd name="connsiteY5" fmla="*/ 184244 h 730155"/>
              <a:gd name="connsiteX6" fmla="*/ 109182 w 1917511"/>
              <a:gd name="connsiteY6" fmla="*/ 156949 h 730155"/>
              <a:gd name="connsiteX7" fmla="*/ 170597 w 1917511"/>
              <a:gd name="connsiteY7" fmla="*/ 116006 h 730155"/>
              <a:gd name="connsiteX8" fmla="*/ 272955 w 1917511"/>
              <a:gd name="connsiteY8" fmla="*/ 88710 h 730155"/>
              <a:gd name="connsiteX9" fmla="*/ 300251 w 1917511"/>
              <a:gd name="connsiteY9" fmla="*/ 81886 h 730155"/>
              <a:gd name="connsiteX10" fmla="*/ 395785 w 1917511"/>
              <a:gd name="connsiteY10" fmla="*/ 47767 h 730155"/>
              <a:gd name="connsiteX11" fmla="*/ 484496 w 1917511"/>
              <a:gd name="connsiteY11" fmla="*/ 27295 h 730155"/>
              <a:gd name="connsiteX12" fmla="*/ 627797 w 1917511"/>
              <a:gd name="connsiteY12" fmla="*/ 0 h 730155"/>
              <a:gd name="connsiteX13" fmla="*/ 1535373 w 1917511"/>
              <a:gd name="connsiteY13" fmla="*/ 6824 h 730155"/>
              <a:gd name="connsiteX14" fmla="*/ 1617260 w 1917511"/>
              <a:gd name="connsiteY14" fmla="*/ 20471 h 730155"/>
              <a:gd name="connsiteX15" fmla="*/ 1699146 w 1917511"/>
              <a:gd name="connsiteY15" fmla="*/ 27295 h 730155"/>
              <a:gd name="connsiteX16" fmla="*/ 1753737 w 1917511"/>
              <a:gd name="connsiteY16" fmla="*/ 40943 h 730155"/>
              <a:gd name="connsiteX17" fmla="*/ 1821976 w 1917511"/>
              <a:gd name="connsiteY17" fmla="*/ 150125 h 730155"/>
              <a:gd name="connsiteX18" fmla="*/ 1862919 w 1917511"/>
              <a:gd name="connsiteY18" fmla="*/ 245659 h 730155"/>
              <a:gd name="connsiteX19" fmla="*/ 1890215 w 1917511"/>
              <a:gd name="connsiteY19" fmla="*/ 368489 h 730155"/>
              <a:gd name="connsiteX20" fmla="*/ 1903863 w 1917511"/>
              <a:gd name="connsiteY20" fmla="*/ 450376 h 730155"/>
              <a:gd name="connsiteX21" fmla="*/ 1910687 w 1917511"/>
              <a:gd name="connsiteY21" fmla="*/ 539086 h 730155"/>
              <a:gd name="connsiteX22" fmla="*/ 1917511 w 1917511"/>
              <a:gd name="connsiteY22" fmla="*/ 730155 h 7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7511" h="730155">
                <a:moveTo>
                  <a:pt x="0" y="661916"/>
                </a:moveTo>
                <a:cubicBezTo>
                  <a:pt x="2275" y="602776"/>
                  <a:pt x="1909" y="543475"/>
                  <a:pt x="6824" y="484495"/>
                </a:cubicBezTo>
                <a:cubicBezTo>
                  <a:pt x="11939" y="423117"/>
                  <a:pt x="25011" y="412197"/>
                  <a:pt x="40943" y="354842"/>
                </a:cubicBezTo>
                <a:cubicBezTo>
                  <a:pt x="46556" y="334636"/>
                  <a:pt x="48830" y="313591"/>
                  <a:pt x="54591" y="293427"/>
                </a:cubicBezTo>
                <a:cubicBezTo>
                  <a:pt x="57956" y="281649"/>
                  <a:pt x="64637" y="271015"/>
                  <a:pt x="68239" y="259307"/>
                </a:cubicBezTo>
                <a:cubicBezTo>
                  <a:pt x="100860" y="153290"/>
                  <a:pt x="64057" y="239329"/>
                  <a:pt x="95534" y="184244"/>
                </a:cubicBezTo>
                <a:cubicBezTo>
                  <a:pt x="100581" y="175412"/>
                  <a:pt x="101655" y="163792"/>
                  <a:pt x="109182" y="156949"/>
                </a:cubicBezTo>
                <a:cubicBezTo>
                  <a:pt x="127387" y="140399"/>
                  <a:pt x="148362" y="126539"/>
                  <a:pt x="170597" y="116006"/>
                </a:cubicBezTo>
                <a:cubicBezTo>
                  <a:pt x="205527" y="99460"/>
                  <a:pt x="237243" y="96646"/>
                  <a:pt x="272955" y="88710"/>
                </a:cubicBezTo>
                <a:cubicBezTo>
                  <a:pt x="282110" y="86675"/>
                  <a:pt x="291354" y="84852"/>
                  <a:pt x="300251" y="81886"/>
                </a:cubicBezTo>
                <a:cubicBezTo>
                  <a:pt x="405022" y="46963"/>
                  <a:pt x="233578" y="95476"/>
                  <a:pt x="395785" y="47767"/>
                </a:cubicBezTo>
                <a:cubicBezTo>
                  <a:pt x="440441" y="34633"/>
                  <a:pt x="445085" y="35740"/>
                  <a:pt x="484496" y="27295"/>
                </a:cubicBezTo>
                <a:cubicBezTo>
                  <a:pt x="587661" y="5188"/>
                  <a:pt x="505779" y="20335"/>
                  <a:pt x="627797" y="0"/>
                </a:cubicBezTo>
                <a:lnTo>
                  <a:pt x="1535373" y="6824"/>
                </a:lnTo>
                <a:cubicBezTo>
                  <a:pt x="1740316" y="9710"/>
                  <a:pt x="1529621" y="8786"/>
                  <a:pt x="1617260" y="20471"/>
                </a:cubicBezTo>
                <a:cubicBezTo>
                  <a:pt x="1644410" y="24091"/>
                  <a:pt x="1671851" y="25020"/>
                  <a:pt x="1699146" y="27295"/>
                </a:cubicBezTo>
                <a:cubicBezTo>
                  <a:pt x="1717343" y="31844"/>
                  <a:pt x="1738611" y="29851"/>
                  <a:pt x="1753737" y="40943"/>
                </a:cubicBezTo>
                <a:cubicBezTo>
                  <a:pt x="1794978" y="71186"/>
                  <a:pt x="1802753" y="108474"/>
                  <a:pt x="1821976" y="150125"/>
                </a:cubicBezTo>
                <a:cubicBezTo>
                  <a:pt x="1840555" y="190379"/>
                  <a:pt x="1850572" y="199798"/>
                  <a:pt x="1862919" y="245659"/>
                </a:cubicBezTo>
                <a:cubicBezTo>
                  <a:pt x="1873823" y="286159"/>
                  <a:pt x="1884283" y="326968"/>
                  <a:pt x="1890215" y="368489"/>
                </a:cubicBezTo>
                <a:cubicBezTo>
                  <a:pt x="1898679" y="427738"/>
                  <a:pt x="1893885" y="400484"/>
                  <a:pt x="1903863" y="450376"/>
                </a:cubicBezTo>
                <a:cubicBezTo>
                  <a:pt x="1906138" y="479946"/>
                  <a:pt x="1909168" y="509468"/>
                  <a:pt x="1910687" y="539086"/>
                </a:cubicBezTo>
                <a:cubicBezTo>
                  <a:pt x="1917686" y="675561"/>
                  <a:pt x="1917511" y="660820"/>
                  <a:pt x="1917511" y="730155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90FCC4D4-279E-028D-0C37-FD2A91463218}"/>
              </a:ext>
            </a:extLst>
          </p:cNvPr>
          <p:cNvSpPr/>
          <p:nvPr/>
        </p:nvSpPr>
        <p:spPr>
          <a:xfrm>
            <a:off x="8412876" y="2388358"/>
            <a:ext cx="1238895" cy="2784143"/>
          </a:xfrm>
          <a:custGeom>
            <a:avLst/>
            <a:gdLst>
              <a:gd name="connsiteX0" fmla="*/ 458169 w 1238895"/>
              <a:gd name="connsiteY0" fmla="*/ 2784143 h 2784143"/>
              <a:gd name="connsiteX1" fmla="*/ 478640 w 1238895"/>
              <a:gd name="connsiteY1" fmla="*/ 2504364 h 2784143"/>
              <a:gd name="connsiteX2" fmla="*/ 458169 w 1238895"/>
              <a:gd name="connsiteY2" fmla="*/ 2299648 h 2784143"/>
              <a:gd name="connsiteX3" fmla="*/ 308043 w 1238895"/>
              <a:gd name="connsiteY3" fmla="*/ 1815152 h 2784143"/>
              <a:gd name="connsiteX4" fmla="*/ 226157 w 1238895"/>
              <a:gd name="connsiteY4" fmla="*/ 1576317 h 2784143"/>
              <a:gd name="connsiteX5" fmla="*/ 178390 w 1238895"/>
              <a:gd name="connsiteY5" fmla="*/ 1398896 h 2784143"/>
              <a:gd name="connsiteX6" fmla="*/ 62384 w 1238895"/>
              <a:gd name="connsiteY6" fmla="*/ 1023582 h 2784143"/>
              <a:gd name="connsiteX7" fmla="*/ 7793 w 1238895"/>
              <a:gd name="connsiteY7" fmla="*/ 866633 h 2784143"/>
              <a:gd name="connsiteX8" fmla="*/ 969 w 1238895"/>
              <a:gd name="connsiteY8" fmla="*/ 648269 h 2784143"/>
              <a:gd name="connsiteX9" fmla="*/ 35088 w 1238895"/>
              <a:gd name="connsiteY9" fmla="*/ 341194 h 2784143"/>
              <a:gd name="connsiteX10" fmla="*/ 157918 w 1238895"/>
              <a:gd name="connsiteY10" fmla="*/ 238836 h 2784143"/>
              <a:gd name="connsiteX11" fmla="*/ 383106 w 1238895"/>
              <a:gd name="connsiteY11" fmla="*/ 204717 h 2784143"/>
              <a:gd name="connsiteX12" fmla="*/ 492288 w 1238895"/>
              <a:gd name="connsiteY12" fmla="*/ 191069 h 2784143"/>
              <a:gd name="connsiteX13" fmla="*/ 574175 w 1238895"/>
              <a:gd name="connsiteY13" fmla="*/ 177421 h 2784143"/>
              <a:gd name="connsiteX14" fmla="*/ 662885 w 1238895"/>
              <a:gd name="connsiteY14" fmla="*/ 170597 h 2784143"/>
              <a:gd name="connsiteX15" fmla="*/ 731124 w 1238895"/>
              <a:gd name="connsiteY15" fmla="*/ 156949 h 2784143"/>
              <a:gd name="connsiteX16" fmla="*/ 778891 w 1238895"/>
              <a:gd name="connsiteY16" fmla="*/ 150126 h 2784143"/>
              <a:gd name="connsiteX17" fmla="*/ 888073 w 1238895"/>
              <a:gd name="connsiteY17" fmla="*/ 116006 h 2784143"/>
              <a:gd name="connsiteX18" fmla="*/ 1126909 w 1238895"/>
              <a:gd name="connsiteY18" fmla="*/ 75063 h 2784143"/>
              <a:gd name="connsiteX19" fmla="*/ 1154205 w 1238895"/>
              <a:gd name="connsiteY19" fmla="*/ 61415 h 2784143"/>
              <a:gd name="connsiteX20" fmla="*/ 1174676 w 1238895"/>
              <a:gd name="connsiteY20" fmla="*/ 47767 h 2784143"/>
              <a:gd name="connsiteX21" fmla="*/ 1208796 w 1238895"/>
              <a:gd name="connsiteY21" fmla="*/ 40943 h 2784143"/>
              <a:gd name="connsiteX22" fmla="*/ 1236091 w 1238895"/>
              <a:gd name="connsiteY22" fmla="*/ 34120 h 2784143"/>
              <a:gd name="connsiteX23" fmla="*/ 1236091 w 1238895"/>
              <a:gd name="connsiteY23" fmla="*/ 0 h 27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8895" h="2784143">
                <a:moveTo>
                  <a:pt x="458169" y="2784143"/>
                </a:moveTo>
                <a:cubicBezTo>
                  <a:pt x="500159" y="2679170"/>
                  <a:pt x="485401" y="2727460"/>
                  <a:pt x="478640" y="2504364"/>
                </a:cubicBezTo>
                <a:cubicBezTo>
                  <a:pt x="476563" y="2435816"/>
                  <a:pt x="474647" y="2366218"/>
                  <a:pt x="458169" y="2299648"/>
                </a:cubicBezTo>
                <a:cubicBezTo>
                  <a:pt x="417545" y="2135527"/>
                  <a:pt x="359683" y="1976147"/>
                  <a:pt x="308043" y="1815152"/>
                </a:cubicBezTo>
                <a:cubicBezTo>
                  <a:pt x="282338" y="1735013"/>
                  <a:pt x="248037" y="1657584"/>
                  <a:pt x="226157" y="1576317"/>
                </a:cubicBezTo>
                <a:cubicBezTo>
                  <a:pt x="210235" y="1517177"/>
                  <a:pt x="195789" y="1457619"/>
                  <a:pt x="178390" y="1398896"/>
                </a:cubicBezTo>
                <a:cubicBezTo>
                  <a:pt x="141190" y="1273347"/>
                  <a:pt x="102351" y="1148278"/>
                  <a:pt x="62384" y="1023582"/>
                </a:cubicBezTo>
                <a:cubicBezTo>
                  <a:pt x="45478" y="970834"/>
                  <a:pt x="7793" y="866633"/>
                  <a:pt x="7793" y="866633"/>
                </a:cubicBezTo>
                <a:cubicBezTo>
                  <a:pt x="5518" y="793845"/>
                  <a:pt x="-2809" y="720994"/>
                  <a:pt x="969" y="648269"/>
                </a:cubicBezTo>
                <a:cubicBezTo>
                  <a:pt x="6312" y="545419"/>
                  <a:pt x="9683" y="441000"/>
                  <a:pt x="35088" y="341194"/>
                </a:cubicBezTo>
                <a:cubicBezTo>
                  <a:pt x="44642" y="303658"/>
                  <a:pt x="121428" y="250999"/>
                  <a:pt x="157918" y="238836"/>
                </a:cubicBezTo>
                <a:cubicBezTo>
                  <a:pt x="216459" y="219322"/>
                  <a:pt x="325396" y="211506"/>
                  <a:pt x="383106" y="204717"/>
                </a:cubicBezTo>
                <a:lnTo>
                  <a:pt x="492288" y="191069"/>
                </a:lnTo>
                <a:cubicBezTo>
                  <a:pt x="519682" y="187156"/>
                  <a:pt x="546700" y="180718"/>
                  <a:pt x="574175" y="177421"/>
                </a:cubicBezTo>
                <a:cubicBezTo>
                  <a:pt x="603621" y="173887"/>
                  <a:pt x="633315" y="172872"/>
                  <a:pt x="662885" y="170597"/>
                </a:cubicBezTo>
                <a:cubicBezTo>
                  <a:pt x="685631" y="166048"/>
                  <a:pt x="708280" y="160980"/>
                  <a:pt x="731124" y="156949"/>
                </a:cubicBezTo>
                <a:cubicBezTo>
                  <a:pt x="746963" y="154154"/>
                  <a:pt x="763632" y="155212"/>
                  <a:pt x="778891" y="150126"/>
                </a:cubicBezTo>
                <a:cubicBezTo>
                  <a:pt x="937653" y="97206"/>
                  <a:pt x="734181" y="141058"/>
                  <a:pt x="888073" y="116006"/>
                </a:cubicBezTo>
                <a:lnTo>
                  <a:pt x="1126909" y="75063"/>
                </a:lnTo>
                <a:cubicBezTo>
                  <a:pt x="1136008" y="70514"/>
                  <a:pt x="1145373" y="66462"/>
                  <a:pt x="1154205" y="61415"/>
                </a:cubicBezTo>
                <a:cubicBezTo>
                  <a:pt x="1161326" y="57346"/>
                  <a:pt x="1166997" y="50647"/>
                  <a:pt x="1174676" y="47767"/>
                </a:cubicBezTo>
                <a:cubicBezTo>
                  <a:pt x="1185536" y="43694"/>
                  <a:pt x="1197474" y="43459"/>
                  <a:pt x="1208796" y="40943"/>
                </a:cubicBezTo>
                <a:cubicBezTo>
                  <a:pt x="1217951" y="38909"/>
                  <a:pt x="1230889" y="41923"/>
                  <a:pt x="1236091" y="34120"/>
                </a:cubicBezTo>
                <a:cubicBezTo>
                  <a:pt x="1242400" y="24657"/>
                  <a:pt x="1236091" y="11373"/>
                  <a:pt x="1236091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DAC9DEB-B06C-84BA-8619-78BE702DA27E}"/>
              </a:ext>
            </a:extLst>
          </p:cNvPr>
          <p:cNvCxnSpPr>
            <a:cxnSpLocks/>
          </p:cNvCxnSpPr>
          <p:nvPr/>
        </p:nvCxnSpPr>
        <p:spPr>
          <a:xfrm>
            <a:off x="7119616" y="754467"/>
            <a:ext cx="274601" cy="330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66D7CA4-BDCF-0E7E-FA17-28733BAA5E10}"/>
              </a:ext>
            </a:extLst>
          </p:cNvPr>
          <p:cNvCxnSpPr>
            <a:cxnSpLocks/>
          </p:cNvCxnSpPr>
          <p:nvPr/>
        </p:nvCxnSpPr>
        <p:spPr>
          <a:xfrm flipV="1">
            <a:off x="7119616" y="760858"/>
            <a:ext cx="274601" cy="327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D442322-4444-F9E2-03BC-E5D753D2CBE3}"/>
              </a:ext>
            </a:extLst>
          </p:cNvPr>
          <p:cNvCxnSpPr>
            <a:cxnSpLocks/>
          </p:cNvCxnSpPr>
          <p:nvPr/>
        </p:nvCxnSpPr>
        <p:spPr>
          <a:xfrm>
            <a:off x="7119616" y="742645"/>
            <a:ext cx="274601" cy="862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097B944-F317-6DD2-43F4-774A8D9E8F44}"/>
              </a:ext>
            </a:extLst>
          </p:cNvPr>
          <p:cNvCxnSpPr>
            <a:cxnSpLocks/>
          </p:cNvCxnSpPr>
          <p:nvPr/>
        </p:nvCxnSpPr>
        <p:spPr>
          <a:xfrm>
            <a:off x="7119616" y="1085954"/>
            <a:ext cx="274601" cy="862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85F8CC9-09A1-4059-AC8F-BB63BD64D71C}"/>
              </a:ext>
            </a:extLst>
          </p:cNvPr>
          <p:cNvCxnSpPr>
            <a:cxnSpLocks/>
          </p:cNvCxnSpPr>
          <p:nvPr/>
        </p:nvCxnSpPr>
        <p:spPr>
          <a:xfrm>
            <a:off x="7776983" y="755795"/>
            <a:ext cx="274601" cy="330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688C0C6-44F2-EBFA-DE08-E9A3363A4F31}"/>
              </a:ext>
            </a:extLst>
          </p:cNvPr>
          <p:cNvCxnSpPr>
            <a:cxnSpLocks/>
          </p:cNvCxnSpPr>
          <p:nvPr/>
        </p:nvCxnSpPr>
        <p:spPr>
          <a:xfrm flipV="1">
            <a:off x="7776983" y="762186"/>
            <a:ext cx="274601" cy="327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57BA8AD-125B-6002-2017-8427EF84DDCA}"/>
              </a:ext>
            </a:extLst>
          </p:cNvPr>
          <p:cNvCxnSpPr>
            <a:cxnSpLocks/>
          </p:cNvCxnSpPr>
          <p:nvPr/>
        </p:nvCxnSpPr>
        <p:spPr>
          <a:xfrm>
            <a:off x="7776983" y="743973"/>
            <a:ext cx="274601" cy="862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4BA4B8-949B-C2B6-CC38-F60B7F91DFD1}"/>
              </a:ext>
            </a:extLst>
          </p:cNvPr>
          <p:cNvCxnSpPr>
            <a:cxnSpLocks/>
          </p:cNvCxnSpPr>
          <p:nvPr/>
        </p:nvCxnSpPr>
        <p:spPr>
          <a:xfrm>
            <a:off x="7776983" y="1087282"/>
            <a:ext cx="274601" cy="862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5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C64A03-3A01-9792-2539-4D2DEFAD1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38" y="599232"/>
            <a:ext cx="9582800" cy="5345587"/>
          </a:xfrm>
          <a:prstGeom prst="rect">
            <a:avLst/>
          </a:prstGeom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4D412AF-6F59-7AD3-2D17-F59DC95F8FE3}"/>
              </a:ext>
            </a:extLst>
          </p:cNvPr>
          <p:cNvSpPr/>
          <p:nvPr/>
        </p:nvSpPr>
        <p:spPr>
          <a:xfrm>
            <a:off x="2358998" y="1314914"/>
            <a:ext cx="439152" cy="838739"/>
          </a:xfrm>
          <a:custGeom>
            <a:avLst/>
            <a:gdLst>
              <a:gd name="connsiteX0" fmla="*/ 0 w 439152"/>
              <a:gd name="connsiteY0" fmla="*/ 38639 h 838739"/>
              <a:gd name="connsiteX1" fmla="*/ 24063 w 439152"/>
              <a:gd name="connsiteY1" fmla="*/ 8560 h 838739"/>
              <a:gd name="connsiteX2" fmla="*/ 246647 w 439152"/>
              <a:gd name="connsiteY2" fmla="*/ 74733 h 838739"/>
              <a:gd name="connsiteX3" fmla="*/ 354931 w 439152"/>
              <a:gd name="connsiteY3" fmla="*/ 189033 h 838739"/>
              <a:gd name="connsiteX4" fmla="*/ 415089 w 439152"/>
              <a:gd name="connsiteY4" fmla="*/ 357475 h 838739"/>
              <a:gd name="connsiteX5" fmla="*/ 403058 w 439152"/>
              <a:gd name="connsiteY5" fmla="*/ 483807 h 838739"/>
              <a:gd name="connsiteX6" fmla="*/ 378994 w 439152"/>
              <a:gd name="connsiteY6" fmla="*/ 634202 h 838739"/>
              <a:gd name="connsiteX7" fmla="*/ 385010 w 439152"/>
              <a:gd name="connsiteY7" fmla="*/ 778581 h 838739"/>
              <a:gd name="connsiteX8" fmla="*/ 409073 w 439152"/>
              <a:gd name="connsiteY8" fmla="*/ 814675 h 838739"/>
              <a:gd name="connsiteX9" fmla="*/ 439152 w 439152"/>
              <a:gd name="connsiteY9" fmla="*/ 838739 h 83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152" h="838739">
                <a:moveTo>
                  <a:pt x="0" y="38639"/>
                </a:moveTo>
                <a:cubicBezTo>
                  <a:pt x="8021" y="28613"/>
                  <a:pt x="12041" y="13068"/>
                  <a:pt x="24063" y="8560"/>
                </a:cubicBezTo>
                <a:cubicBezTo>
                  <a:pt x="108138" y="-22968"/>
                  <a:pt x="174730" y="40213"/>
                  <a:pt x="246647" y="74733"/>
                </a:cubicBezTo>
                <a:cubicBezTo>
                  <a:pt x="282742" y="112833"/>
                  <a:pt x="322803" y="147534"/>
                  <a:pt x="354931" y="189033"/>
                </a:cubicBezTo>
                <a:cubicBezTo>
                  <a:pt x="392508" y="237570"/>
                  <a:pt x="400860" y="300560"/>
                  <a:pt x="415089" y="357475"/>
                </a:cubicBezTo>
                <a:cubicBezTo>
                  <a:pt x="411079" y="399586"/>
                  <a:pt x="409395" y="441983"/>
                  <a:pt x="403058" y="483807"/>
                </a:cubicBezTo>
                <a:cubicBezTo>
                  <a:pt x="368759" y="710180"/>
                  <a:pt x="397358" y="395481"/>
                  <a:pt x="378994" y="634202"/>
                </a:cubicBezTo>
                <a:cubicBezTo>
                  <a:pt x="380999" y="682328"/>
                  <a:pt x="377091" y="731068"/>
                  <a:pt x="385010" y="778581"/>
                </a:cubicBezTo>
                <a:cubicBezTo>
                  <a:pt x="387387" y="792844"/>
                  <a:pt x="399400" y="803927"/>
                  <a:pt x="409073" y="814675"/>
                </a:cubicBezTo>
                <a:cubicBezTo>
                  <a:pt x="417663" y="824219"/>
                  <a:pt x="439152" y="838739"/>
                  <a:pt x="439152" y="838739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C426910-0BBA-FDD6-D3B6-F13D5EEB00E5}"/>
              </a:ext>
            </a:extLst>
          </p:cNvPr>
          <p:cNvSpPr/>
          <p:nvPr/>
        </p:nvSpPr>
        <p:spPr>
          <a:xfrm>
            <a:off x="2697079" y="1278850"/>
            <a:ext cx="439152" cy="838739"/>
          </a:xfrm>
          <a:custGeom>
            <a:avLst/>
            <a:gdLst>
              <a:gd name="connsiteX0" fmla="*/ 0 w 439152"/>
              <a:gd name="connsiteY0" fmla="*/ 38639 h 838739"/>
              <a:gd name="connsiteX1" fmla="*/ 24063 w 439152"/>
              <a:gd name="connsiteY1" fmla="*/ 8560 h 838739"/>
              <a:gd name="connsiteX2" fmla="*/ 246647 w 439152"/>
              <a:gd name="connsiteY2" fmla="*/ 74733 h 838739"/>
              <a:gd name="connsiteX3" fmla="*/ 354931 w 439152"/>
              <a:gd name="connsiteY3" fmla="*/ 189033 h 838739"/>
              <a:gd name="connsiteX4" fmla="*/ 415089 w 439152"/>
              <a:gd name="connsiteY4" fmla="*/ 357475 h 838739"/>
              <a:gd name="connsiteX5" fmla="*/ 403058 w 439152"/>
              <a:gd name="connsiteY5" fmla="*/ 483807 h 838739"/>
              <a:gd name="connsiteX6" fmla="*/ 378994 w 439152"/>
              <a:gd name="connsiteY6" fmla="*/ 634202 h 838739"/>
              <a:gd name="connsiteX7" fmla="*/ 385010 w 439152"/>
              <a:gd name="connsiteY7" fmla="*/ 778581 h 838739"/>
              <a:gd name="connsiteX8" fmla="*/ 409073 w 439152"/>
              <a:gd name="connsiteY8" fmla="*/ 814675 h 838739"/>
              <a:gd name="connsiteX9" fmla="*/ 439152 w 439152"/>
              <a:gd name="connsiteY9" fmla="*/ 838739 h 83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152" h="838739">
                <a:moveTo>
                  <a:pt x="0" y="38639"/>
                </a:moveTo>
                <a:cubicBezTo>
                  <a:pt x="8021" y="28613"/>
                  <a:pt x="12041" y="13068"/>
                  <a:pt x="24063" y="8560"/>
                </a:cubicBezTo>
                <a:cubicBezTo>
                  <a:pt x="108138" y="-22968"/>
                  <a:pt x="174730" y="40213"/>
                  <a:pt x="246647" y="74733"/>
                </a:cubicBezTo>
                <a:cubicBezTo>
                  <a:pt x="282742" y="112833"/>
                  <a:pt x="322803" y="147534"/>
                  <a:pt x="354931" y="189033"/>
                </a:cubicBezTo>
                <a:cubicBezTo>
                  <a:pt x="392508" y="237570"/>
                  <a:pt x="400860" y="300560"/>
                  <a:pt x="415089" y="357475"/>
                </a:cubicBezTo>
                <a:cubicBezTo>
                  <a:pt x="411079" y="399586"/>
                  <a:pt x="409395" y="441983"/>
                  <a:pt x="403058" y="483807"/>
                </a:cubicBezTo>
                <a:cubicBezTo>
                  <a:pt x="368759" y="710180"/>
                  <a:pt x="397358" y="395481"/>
                  <a:pt x="378994" y="634202"/>
                </a:cubicBezTo>
                <a:cubicBezTo>
                  <a:pt x="380999" y="682328"/>
                  <a:pt x="377091" y="731068"/>
                  <a:pt x="385010" y="778581"/>
                </a:cubicBezTo>
                <a:cubicBezTo>
                  <a:pt x="387387" y="792844"/>
                  <a:pt x="399400" y="803927"/>
                  <a:pt x="409073" y="814675"/>
                </a:cubicBezTo>
                <a:cubicBezTo>
                  <a:pt x="417663" y="824219"/>
                  <a:pt x="439152" y="838739"/>
                  <a:pt x="439152" y="838739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5F6BD63-C64D-C01B-A501-50BE2209A07E}"/>
              </a:ext>
            </a:extLst>
          </p:cNvPr>
          <p:cNvSpPr/>
          <p:nvPr/>
        </p:nvSpPr>
        <p:spPr>
          <a:xfrm>
            <a:off x="2808676" y="3411940"/>
            <a:ext cx="1087760" cy="464024"/>
          </a:xfrm>
          <a:custGeom>
            <a:avLst/>
            <a:gdLst>
              <a:gd name="connsiteX0" fmla="*/ 9587 w 1087760"/>
              <a:gd name="connsiteY0" fmla="*/ 34120 h 464024"/>
              <a:gd name="connsiteX1" fmla="*/ 9587 w 1087760"/>
              <a:gd name="connsiteY1" fmla="*/ 184245 h 464024"/>
              <a:gd name="connsiteX2" fmla="*/ 36882 w 1087760"/>
              <a:gd name="connsiteY2" fmla="*/ 245660 h 464024"/>
              <a:gd name="connsiteX3" fmla="*/ 132417 w 1087760"/>
              <a:gd name="connsiteY3" fmla="*/ 334370 h 464024"/>
              <a:gd name="connsiteX4" fmla="*/ 303014 w 1087760"/>
              <a:gd name="connsiteY4" fmla="*/ 416257 h 464024"/>
              <a:gd name="connsiteX5" fmla="*/ 521378 w 1087760"/>
              <a:gd name="connsiteY5" fmla="*/ 464024 h 464024"/>
              <a:gd name="connsiteX6" fmla="*/ 589617 w 1087760"/>
              <a:gd name="connsiteY6" fmla="*/ 436729 h 464024"/>
              <a:gd name="connsiteX7" fmla="*/ 691975 w 1087760"/>
              <a:gd name="connsiteY7" fmla="*/ 395785 h 464024"/>
              <a:gd name="connsiteX8" fmla="*/ 726094 w 1087760"/>
              <a:gd name="connsiteY8" fmla="*/ 368490 h 464024"/>
              <a:gd name="connsiteX9" fmla="*/ 801157 w 1087760"/>
              <a:gd name="connsiteY9" fmla="*/ 320723 h 464024"/>
              <a:gd name="connsiteX10" fmla="*/ 842100 w 1087760"/>
              <a:gd name="connsiteY10" fmla="*/ 279779 h 464024"/>
              <a:gd name="connsiteX11" fmla="*/ 869396 w 1087760"/>
              <a:gd name="connsiteY11" fmla="*/ 259308 h 464024"/>
              <a:gd name="connsiteX12" fmla="*/ 889867 w 1087760"/>
              <a:gd name="connsiteY12" fmla="*/ 245660 h 464024"/>
              <a:gd name="connsiteX13" fmla="*/ 930811 w 1087760"/>
              <a:gd name="connsiteY13" fmla="*/ 197893 h 464024"/>
              <a:gd name="connsiteX14" fmla="*/ 978578 w 1087760"/>
              <a:gd name="connsiteY14" fmla="*/ 163773 h 464024"/>
              <a:gd name="connsiteX15" fmla="*/ 1087760 w 1087760"/>
              <a:gd name="connsiteY15" fmla="*/ 88711 h 464024"/>
              <a:gd name="connsiteX16" fmla="*/ 1074112 w 1087760"/>
              <a:gd name="connsiteY16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7760" h="464024">
                <a:moveTo>
                  <a:pt x="9587" y="34120"/>
                </a:moveTo>
                <a:cubicBezTo>
                  <a:pt x="-315" y="93532"/>
                  <a:pt x="-5787" y="107374"/>
                  <a:pt x="9587" y="184245"/>
                </a:cubicBezTo>
                <a:cubicBezTo>
                  <a:pt x="13980" y="206212"/>
                  <a:pt x="26261" y="225935"/>
                  <a:pt x="36882" y="245660"/>
                </a:cubicBezTo>
                <a:cubicBezTo>
                  <a:pt x="54917" y="279153"/>
                  <a:pt x="110615" y="321652"/>
                  <a:pt x="132417" y="334370"/>
                </a:cubicBezTo>
                <a:cubicBezTo>
                  <a:pt x="186902" y="366153"/>
                  <a:pt x="243805" y="394507"/>
                  <a:pt x="303014" y="416257"/>
                </a:cubicBezTo>
                <a:cubicBezTo>
                  <a:pt x="396661" y="450658"/>
                  <a:pt x="439603" y="453802"/>
                  <a:pt x="521378" y="464024"/>
                </a:cubicBezTo>
                <a:cubicBezTo>
                  <a:pt x="544124" y="454926"/>
                  <a:pt x="567099" y="446379"/>
                  <a:pt x="589617" y="436729"/>
                </a:cubicBezTo>
                <a:cubicBezTo>
                  <a:pt x="685382" y="395687"/>
                  <a:pt x="633864" y="410313"/>
                  <a:pt x="691975" y="395785"/>
                </a:cubicBezTo>
                <a:cubicBezTo>
                  <a:pt x="703348" y="386687"/>
                  <a:pt x="713807" y="376309"/>
                  <a:pt x="726094" y="368490"/>
                </a:cubicBezTo>
                <a:cubicBezTo>
                  <a:pt x="787751" y="329253"/>
                  <a:pt x="747784" y="369244"/>
                  <a:pt x="801157" y="320723"/>
                </a:cubicBezTo>
                <a:cubicBezTo>
                  <a:pt x="815439" y="307740"/>
                  <a:pt x="827754" y="292691"/>
                  <a:pt x="842100" y="279779"/>
                </a:cubicBezTo>
                <a:cubicBezTo>
                  <a:pt x="850554" y="272171"/>
                  <a:pt x="860141" y="265918"/>
                  <a:pt x="869396" y="259308"/>
                </a:cubicBezTo>
                <a:cubicBezTo>
                  <a:pt x="876070" y="254541"/>
                  <a:pt x="884068" y="251459"/>
                  <a:pt x="889867" y="245660"/>
                </a:cubicBezTo>
                <a:cubicBezTo>
                  <a:pt x="943803" y="191722"/>
                  <a:pt x="878815" y="242461"/>
                  <a:pt x="930811" y="197893"/>
                </a:cubicBezTo>
                <a:cubicBezTo>
                  <a:pt x="956115" y="176204"/>
                  <a:pt x="954810" y="181058"/>
                  <a:pt x="978578" y="163773"/>
                </a:cubicBezTo>
                <a:cubicBezTo>
                  <a:pt x="1066281" y="99989"/>
                  <a:pt x="998838" y="144287"/>
                  <a:pt x="1087760" y="88711"/>
                </a:cubicBezTo>
                <a:lnTo>
                  <a:pt x="1074112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3D59C6B-25B8-81E7-0E14-B0383D43BCFD}"/>
              </a:ext>
            </a:extLst>
          </p:cNvPr>
          <p:cNvSpPr/>
          <p:nvPr/>
        </p:nvSpPr>
        <p:spPr>
          <a:xfrm>
            <a:off x="3077081" y="3337566"/>
            <a:ext cx="1087760" cy="464024"/>
          </a:xfrm>
          <a:custGeom>
            <a:avLst/>
            <a:gdLst>
              <a:gd name="connsiteX0" fmla="*/ 9587 w 1087760"/>
              <a:gd name="connsiteY0" fmla="*/ 34120 h 464024"/>
              <a:gd name="connsiteX1" fmla="*/ 9587 w 1087760"/>
              <a:gd name="connsiteY1" fmla="*/ 184245 h 464024"/>
              <a:gd name="connsiteX2" fmla="*/ 36882 w 1087760"/>
              <a:gd name="connsiteY2" fmla="*/ 245660 h 464024"/>
              <a:gd name="connsiteX3" fmla="*/ 132417 w 1087760"/>
              <a:gd name="connsiteY3" fmla="*/ 334370 h 464024"/>
              <a:gd name="connsiteX4" fmla="*/ 303014 w 1087760"/>
              <a:gd name="connsiteY4" fmla="*/ 416257 h 464024"/>
              <a:gd name="connsiteX5" fmla="*/ 521378 w 1087760"/>
              <a:gd name="connsiteY5" fmla="*/ 464024 h 464024"/>
              <a:gd name="connsiteX6" fmla="*/ 589617 w 1087760"/>
              <a:gd name="connsiteY6" fmla="*/ 436729 h 464024"/>
              <a:gd name="connsiteX7" fmla="*/ 691975 w 1087760"/>
              <a:gd name="connsiteY7" fmla="*/ 395785 h 464024"/>
              <a:gd name="connsiteX8" fmla="*/ 726094 w 1087760"/>
              <a:gd name="connsiteY8" fmla="*/ 368490 h 464024"/>
              <a:gd name="connsiteX9" fmla="*/ 801157 w 1087760"/>
              <a:gd name="connsiteY9" fmla="*/ 320723 h 464024"/>
              <a:gd name="connsiteX10" fmla="*/ 842100 w 1087760"/>
              <a:gd name="connsiteY10" fmla="*/ 279779 h 464024"/>
              <a:gd name="connsiteX11" fmla="*/ 869396 w 1087760"/>
              <a:gd name="connsiteY11" fmla="*/ 259308 h 464024"/>
              <a:gd name="connsiteX12" fmla="*/ 889867 w 1087760"/>
              <a:gd name="connsiteY12" fmla="*/ 245660 h 464024"/>
              <a:gd name="connsiteX13" fmla="*/ 930811 w 1087760"/>
              <a:gd name="connsiteY13" fmla="*/ 197893 h 464024"/>
              <a:gd name="connsiteX14" fmla="*/ 978578 w 1087760"/>
              <a:gd name="connsiteY14" fmla="*/ 163773 h 464024"/>
              <a:gd name="connsiteX15" fmla="*/ 1087760 w 1087760"/>
              <a:gd name="connsiteY15" fmla="*/ 88711 h 464024"/>
              <a:gd name="connsiteX16" fmla="*/ 1074112 w 1087760"/>
              <a:gd name="connsiteY16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7760" h="464024">
                <a:moveTo>
                  <a:pt x="9587" y="34120"/>
                </a:moveTo>
                <a:cubicBezTo>
                  <a:pt x="-315" y="93532"/>
                  <a:pt x="-5787" y="107374"/>
                  <a:pt x="9587" y="184245"/>
                </a:cubicBezTo>
                <a:cubicBezTo>
                  <a:pt x="13980" y="206212"/>
                  <a:pt x="26261" y="225935"/>
                  <a:pt x="36882" y="245660"/>
                </a:cubicBezTo>
                <a:cubicBezTo>
                  <a:pt x="54917" y="279153"/>
                  <a:pt x="110615" y="321652"/>
                  <a:pt x="132417" y="334370"/>
                </a:cubicBezTo>
                <a:cubicBezTo>
                  <a:pt x="186902" y="366153"/>
                  <a:pt x="243805" y="394507"/>
                  <a:pt x="303014" y="416257"/>
                </a:cubicBezTo>
                <a:cubicBezTo>
                  <a:pt x="396661" y="450658"/>
                  <a:pt x="439603" y="453802"/>
                  <a:pt x="521378" y="464024"/>
                </a:cubicBezTo>
                <a:cubicBezTo>
                  <a:pt x="544124" y="454926"/>
                  <a:pt x="567099" y="446379"/>
                  <a:pt x="589617" y="436729"/>
                </a:cubicBezTo>
                <a:cubicBezTo>
                  <a:pt x="685382" y="395687"/>
                  <a:pt x="633864" y="410313"/>
                  <a:pt x="691975" y="395785"/>
                </a:cubicBezTo>
                <a:cubicBezTo>
                  <a:pt x="703348" y="386687"/>
                  <a:pt x="713807" y="376309"/>
                  <a:pt x="726094" y="368490"/>
                </a:cubicBezTo>
                <a:cubicBezTo>
                  <a:pt x="787751" y="329253"/>
                  <a:pt x="747784" y="369244"/>
                  <a:pt x="801157" y="320723"/>
                </a:cubicBezTo>
                <a:cubicBezTo>
                  <a:pt x="815439" y="307740"/>
                  <a:pt x="827754" y="292691"/>
                  <a:pt x="842100" y="279779"/>
                </a:cubicBezTo>
                <a:cubicBezTo>
                  <a:pt x="850554" y="272171"/>
                  <a:pt x="860141" y="265918"/>
                  <a:pt x="869396" y="259308"/>
                </a:cubicBezTo>
                <a:cubicBezTo>
                  <a:pt x="876070" y="254541"/>
                  <a:pt x="884068" y="251459"/>
                  <a:pt x="889867" y="245660"/>
                </a:cubicBezTo>
                <a:cubicBezTo>
                  <a:pt x="943803" y="191722"/>
                  <a:pt x="878815" y="242461"/>
                  <a:pt x="930811" y="197893"/>
                </a:cubicBezTo>
                <a:cubicBezTo>
                  <a:pt x="956115" y="176204"/>
                  <a:pt x="954810" y="181058"/>
                  <a:pt x="978578" y="163773"/>
                </a:cubicBezTo>
                <a:cubicBezTo>
                  <a:pt x="1066281" y="99989"/>
                  <a:pt x="998838" y="144287"/>
                  <a:pt x="1087760" y="88711"/>
                </a:cubicBezTo>
                <a:lnTo>
                  <a:pt x="1074112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C062F2-3D94-D85C-34D4-56E7254BD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12" y="156658"/>
            <a:ext cx="4678911" cy="2226676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C69A4F48-0B6E-E4CF-E485-62A4B47BE5E9}"/>
              </a:ext>
            </a:extLst>
          </p:cNvPr>
          <p:cNvSpPr/>
          <p:nvPr/>
        </p:nvSpPr>
        <p:spPr>
          <a:xfrm>
            <a:off x="3466531" y="1752540"/>
            <a:ext cx="1119151" cy="2826284"/>
          </a:xfrm>
          <a:custGeom>
            <a:avLst/>
            <a:gdLst>
              <a:gd name="connsiteX0" fmla="*/ 682388 w 1119151"/>
              <a:gd name="connsiteY0" fmla="*/ 335567 h 2826284"/>
              <a:gd name="connsiteX1" fmla="*/ 716508 w 1119151"/>
              <a:gd name="connsiteY1" fmla="*/ 69436 h 2826284"/>
              <a:gd name="connsiteX2" fmla="*/ 750627 w 1119151"/>
              <a:gd name="connsiteY2" fmla="*/ 21669 h 2826284"/>
              <a:gd name="connsiteX3" fmla="*/ 825690 w 1119151"/>
              <a:gd name="connsiteY3" fmla="*/ 1197 h 2826284"/>
              <a:gd name="connsiteX4" fmla="*/ 948520 w 1119151"/>
              <a:gd name="connsiteY4" fmla="*/ 8021 h 2826284"/>
              <a:gd name="connsiteX5" fmla="*/ 989463 w 1119151"/>
              <a:gd name="connsiteY5" fmla="*/ 62612 h 2826284"/>
              <a:gd name="connsiteX6" fmla="*/ 1098645 w 1119151"/>
              <a:gd name="connsiteY6" fmla="*/ 260505 h 2826284"/>
              <a:gd name="connsiteX7" fmla="*/ 1119117 w 1119151"/>
              <a:gd name="connsiteY7" fmla="*/ 383335 h 2826284"/>
              <a:gd name="connsiteX8" fmla="*/ 1091821 w 1119151"/>
              <a:gd name="connsiteY8" fmla="*/ 588051 h 2826284"/>
              <a:gd name="connsiteX9" fmla="*/ 1078173 w 1119151"/>
              <a:gd name="connsiteY9" fmla="*/ 649466 h 2826284"/>
              <a:gd name="connsiteX10" fmla="*/ 1064526 w 1119151"/>
              <a:gd name="connsiteY10" fmla="*/ 758648 h 2826284"/>
              <a:gd name="connsiteX11" fmla="*/ 1057702 w 1119151"/>
              <a:gd name="connsiteY11" fmla="*/ 813239 h 2826284"/>
              <a:gd name="connsiteX12" fmla="*/ 1044054 w 1119151"/>
              <a:gd name="connsiteY12" fmla="*/ 861006 h 2826284"/>
              <a:gd name="connsiteX13" fmla="*/ 1037230 w 1119151"/>
              <a:gd name="connsiteY13" fmla="*/ 963364 h 2826284"/>
              <a:gd name="connsiteX14" fmla="*/ 1009935 w 1119151"/>
              <a:gd name="connsiteY14" fmla="*/ 1154433 h 2826284"/>
              <a:gd name="connsiteX15" fmla="*/ 1003111 w 1119151"/>
              <a:gd name="connsiteY15" fmla="*/ 1222672 h 2826284"/>
              <a:gd name="connsiteX16" fmla="*/ 996287 w 1119151"/>
              <a:gd name="connsiteY16" fmla="*/ 1284087 h 2826284"/>
              <a:gd name="connsiteX17" fmla="*/ 968991 w 1119151"/>
              <a:gd name="connsiteY17" fmla="*/ 1522923 h 2826284"/>
              <a:gd name="connsiteX18" fmla="*/ 941696 w 1119151"/>
              <a:gd name="connsiteY18" fmla="*/ 1632105 h 2826284"/>
              <a:gd name="connsiteX19" fmla="*/ 921224 w 1119151"/>
              <a:gd name="connsiteY19" fmla="*/ 1734463 h 2826284"/>
              <a:gd name="connsiteX20" fmla="*/ 887105 w 1119151"/>
              <a:gd name="connsiteY20" fmla="*/ 1802702 h 2826284"/>
              <a:gd name="connsiteX21" fmla="*/ 859809 w 1119151"/>
              <a:gd name="connsiteY21" fmla="*/ 1857293 h 2826284"/>
              <a:gd name="connsiteX22" fmla="*/ 839338 w 1119151"/>
              <a:gd name="connsiteY22" fmla="*/ 1918708 h 2826284"/>
              <a:gd name="connsiteX23" fmla="*/ 791570 w 1119151"/>
              <a:gd name="connsiteY23" fmla="*/ 1986947 h 2826284"/>
              <a:gd name="connsiteX24" fmla="*/ 689212 w 1119151"/>
              <a:gd name="connsiteY24" fmla="*/ 2075657 h 2826284"/>
              <a:gd name="connsiteX25" fmla="*/ 518615 w 1119151"/>
              <a:gd name="connsiteY25" fmla="*/ 2143896 h 2826284"/>
              <a:gd name="connsiteX26" fmla="*/ 470848 w 1119151"/>
              <a:gd name="connsiteY26" fmla="*/ 2157544 h 2826284"/>
              <a:gd name="connsiteX27" fmla="*/ 395785 w 1119151"/>
              <a:gd name="connsiteY27" fmla="*/ 2171191 h 2826284"/>
              <a:gd name="connsiteX28" fmla="*/ 245660 w 1119151"/>
              <a:gd name="connsiteY28" fmla="*/ 2225782 h 2826284"/>
              <a:gd name="connsiteX29" fmla="*/ 184245 w 1119151"/>
              <a:gd name="connsiteY29" fmla="*/ 2266726 h 2826284"/>
              <a:gd name="connsiteX30" fmla="*/ 150126 w 1119151"/>
              <a:gd name="connsiteY30" fmla="*/ 2294021 h 2826284"/>
              <a:gd name="connsiteX31" fmla="*/ 122830 w 1119151"/>
              <a:gd name="connsiteY31" fmla="*/ 2334964 h 2826284"/>
              <a:gd name="connsiteX32" fmla="*/ 75063 w 1119151"/>
              <a:gd name="connsiteY32" fmla="*/ 2437323 h 2826284"/>
              <a:gd name="connsiteX33" fmla="*/ 68239 w 1119151"/>
              <a:gd name="connsiteY33" fmla="*/ 2485090 h 2826284"/>
              <a:gd name="connsiteX34" fmla="*/ 61415 w 1119151"/>
              <a:gd name="connsiteY34" fmla="*/ 2519209 h 2826284"/>
              <a:gd name="connsiteX35" fmla="*/ 47768 w 1119151"/>
              <a:gd name="connsiteY35" fmla="*/ 2628391 h 2826284"/>
              <a:gd name="connsiteX36" fmla="*/ 40944 w 1119151"/>
              <a:gd name="connsiteY36" fmla="*/ 2696630 h 2826284"/>
              <a:gd name="connsiteX37" fmla="*/ 34120 w 1119151"/>
              <a:gd name="connsiteY37" fmla="*/ 2717102 h 2826284"/>
              <a:gd name="connsiteX38" fmla="*/ 27296 w 1119151"/>
              <a:gd name="connsiteY38" fmla="*/ 2751221 h 2826284"/>
              <a:gd name="connsiteX39" fmla="*/ 20472 w 1119151"/>
              <a:gd name="connsiteY39" fmla="*/ 2771693 h 2826284"/>
              <a:gd name="connsiteX40" fmla="*/ 13648 w 1119151"/>
              <a:gd name="connsiteY40" fmla="*/ 2805812 h 2826284"/>
              <a:gd name="connsiteX41" fmla="*/ 0 w 1119151"/>
              <a:gd name="connsiteY41" fmla="*/ 2826284 h 282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19151" h="2826284">
                <a:moveTo>
                  <a:pt x="682388" y="335567"/>
                </a:moveTo>
                <a:cubicBezTo>
                  <a:pt x="737822" y="224702"/>
                  <a:pt x="695380" y="322968"/>
                  <a:pt x="716508" y="69436"/>
                </a:cubicBezTo>
                <a:cubicBezTo>
                  <a:pt x="718124" y="50046"/>
                  <a:pt x="734840" y="30280"/>
                  <a:pt x="750627" y="21669"/>
                </a:cubicBezTo>
                <a:cubicBezTo>
                  <a:pt x="757492" y="17924"/>
                  <a:pt x="810602" y="4969"/>
                  <a:pt x="825690" y="1197"/>
                </a:cubicBezTo>
                <a:cubicBezTo>
                  <a:pt x="866633" y="3472"/>
                  <a:pt x="910124" y="-6377"/>
                  <a:pt x="948520" y="8021"/>
                </a:cubicBezTo>
                <a:cubicBezTo>
                  <a:pt x="969818" y="16008"/>
                  <a:pt x="977930" y="43006"/>
                  <a:pt x="989463" y="62612"/>
                </a:cubicBezTo>
                <a:cubicBezTo>
                  <a:pt x="1073175" y="204922"/>
                  <a:pt x="1037639" y="138491"/>
                  <a:pt x="1098645" y="260505"/>
                </a:cubicBezTo>
                <a:cubicBezTo>
                  <a:pt x="1102468" y="279619"/>
                  <a:pt x="1120026" y="358779"/>
                  <a:pt x="1119117" y="383335"/>
                </a:cubicBezTo>
                <a:cubicBezTo>
                  <a:pt x="1116613" y="450947"/>
                  <a:pt x="1105163" y="521340"/>
                  <a:pt x="1091821" y="588051"/>
                </a:cubicBezTo>
                <a:cubicBezTo>
                  <a:pt x="1087708" y="608615"/>
                  <a:pt x="1082722" y="628994"/>
                  <a:pt x="1078173" y="649466"/>
                </a:cubicBezTo>
                <a:cubicBezTo>
                  <a:pt x="1065421" y="764247"/>
                  <a:pt x="1077506" y="661301"/>
                  <a:pt x="1064526" y="758648"/>
                </a:cubicBezTo>
                <a:cubicBezTo>
                  <a:pt x="1062102" y="776826"/>
                  <a:pt x="1061299" y="795257"/>
                  <a:pt x="1057702" y="813239"/>
                </a:cubicBezTo>
                <a:cubicBezTo>
                  <a:pt x="1054454" y="829477"/>
                  <a:pt x="1048603" y="845084"/>
                  <a:pt x="1044054" y="861006"/>
                </a:cubicBezTo>
                <a:cubicBezTo>
                  <a:pt x="1041779" y="895125"/>
                  <a:pt x="1040633" y="929339"/>
                  <a:pt x="1037230" y="963364"/>
                </a:cubicBezTo>
                <a:cubicBezTo>
                  <a:pt x="1027627" y="1059388"/>
                  <a:pt x="1021863" y="1062983"/>
                  <a:pt x="1009935" y="1154433"/>
                </a:cubicBezTo>
                <a:cubicBezTo>
                  <a:pt x="1006978" y="1177101"/>
                  <a:pt x="1005504" y="1199938"/>
                  <a:pt x="1003111" y="1222672"/>
                </a:cubicBezTo>
                <a:cubicBezTo>
                  <a:pt x="1000955" y="1243156"/>
                  <a:pt x="997867" y="1263550"/>
                  <a:pt x="996287" y="1284087"/>
                </a:cubicBezTo>
                <a:cubicBezTo>
                  <a:pt x="979069" y="1507912"/>
                  <a:pt x="1008532" y="1424071"/>
                  <a:pt x="968991" y="1522923"/>
                </a:cubicBezTo>
                <a:cubicBezTo>
                  <a:pt x="952650" y="1653671"/>
                  <a:pt x="976140" y="1500071"/>
                  <a:pt x="941696" y="1632105"/>
                </a:cubicBezTo>
                <a:cubicBezTo>
                  <a:pt x="932913" y="1665773"/>
                  <a:pt x="940525" y="1705512"/>
                  <a:pt x="921224" y="1734463"/>
                </a:cubicBezTo>
                <a:cubicBezTo>
                  <a:pt x="894641" y="1774337"/>
                  <a:pt x="917832" y="1736859"/>
                  <a:pt x="887105" y="1802702"/>
                </a:cubicBezTo>
                <a:cubicBezTo>
                  <a:pt x="878501" y="1821138"/>
                  <a:pt x="867555" y="1838480"/>
                  <a:pt x="859809" y="1857293"/>
                </a:cubicBezTo>
                <a:cubicBezTo>
                  <a:pt x="851593" y="1877247"/>
                  <a:pt x="849388" y="1899612"/>
                  <a:pt x="839338" y="1918708"/>
                </a:cubicBezTo>
                <a:cubicBezTo>
                  <a:pt x="826406" y="1943278"/>
                  <a:pt x="808436" y="1964891"/>
                  <a:pt x="791570" y="1986947"/>
                </a:cubicBezTo>
                <a:cubicBezTo>
                  <a:pt x="755841" y="2033669"/>
                  <a:pt x="743173" y="2046224"/>
                  <a:pt x="689212" y="2075657"/>
                </a:cubicBezTo>
                <a:cubicBezTo>
                  <a:pt x="626089" y="2110088"/>
                  <a:pt x="585714" y="2122707"/>
                  <a:pt x="518615" y="2143896"/>
                </a:cubicBezTo>
                <a:cubicBezTo>
                  <a:pt x="502824" y="2148883"/>
                  <a:pt x="487013" y="2153952"/>
                  <a:pt x="470848" y="2157544"/>
                </a:cubicBezTo>
                <a:cubicBezTo>
                  <a:pt x="446022" y="2163061"/>
                  <a:pt x="420457" y="2165023"/>
                  <a:pt x="395785" y="2171191"/>
                </a:cubicBezTo>
                <a:cubicBezTo>
                  <a:pt x="351502" y="2182262"/>
                  <a:pt x="287673" y="2202441"/>
                  <a:pt x="245660" y="2225782"/>
                </a:cubicBezTo>
                <a:cubicBezTo>
                  <a:pt x="224152" y="2237731"/>
                  <a:pt x="204266" y="2252425"/>
                  <a:pt x="184245" y="2266726"/>
                </a:cubicBezTo>
                <a:cubicBezTo>
                  <a:pt x="172393" y="2275191"/>
                  <a:pt x="159869" y="2283195"/>
                  <a:pt x="150126" y="2294021"/>
                </a:cubicBezTo>
                <a:cubicBezTo>
                  <a:pt x="139153" y="2306213"/>
                  <a:pt x="130968" y="2320723"/>
                  <a:pt x="122830" y="2334964"/>
                </a:cubicBezTo>
                <a:cubicBezTo>
                  <a:pt x="102811" y="2369997"/>
                  <a:pt x="90758" y="2400702"/>
                  <a:pt x="75063" y="2437323"/>
                </a:cubicBezTo>
                <a:cubicBezTo>
                  <a:pt x="72788" y="2453245"/>
                  <a:pt x="70883" y="2469225"/>
                  <a:pt x="68239" y="2485090"/>
                </a:cubicBezTo>
                <a:cubicBezTo>
                  <a:pt x="66332" y="2496530"/>
                  <a:pt x="63055" y="2507727"/>
                  <a:pt x="61415" y="2519209"/>
                </a:cubicBezTo>
                <a:cubicBezTo>
                  <a:pt x="56228" y="2555518"/>
                  <a:pt x="51972" y="2591956"/>
                  <a:pt x="47768" y="2628391"/>
                </a:cubicBezTo>
                <a:cubicBezTo>
                  <a:pt x="45148" y="2651100"/>
                  <a:pt x="44420" y="2674036"/>
                  <a:pt x="40944" y="2696630"/>
                </a:cubicBezTo>
                <a:cubicBezTo>
                  <a:pt x="39850" y="2703739"/>
                  <a:pt x="35865" y="2710124"/>
                  <a:pt x="34120" y="2717102"/>
                </a:cubicBezTo>
                <a:cubicBezTo>
                  <a:pt x="31307" y="2728354"/>
                  <a:pt x="30109" y="2739969"/>
                  <a:pt x="27296" y="2751221"/>
                </a:cubicBezTo>
                <a:cubicBezTo>
                  <a:pt x="25551" y="2758199"/>
                  <a:pt x="22217" y="2764715"/>
                  <a:pt x="20472" y="2771693"/>
                </a:cubicBezTo>
                <a:cubicBezTo>
                  <a:pt x="17659" y="2782945"/>
                  <a:pt x="17720" y="2794952"/>
                  <a:pt x="13648" y="2805812"/>
                </a:cubicBezTo>
                <a:cubicBezTo>
                  <a:pt x="10768" y="2813491"/>
                  <a:pt x="0" y="2826284"/>
                  <a:pt x="0" y="2826284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26D556B7-102D-4988-63BD-01109827E50A}"/>
              </a:ext>
            </a:extLst>
          </p:cNvPr>
          <p:cNvSpPr/>
          <p:nvPr/>
        </p:nvSpPr>
        <p:spPr>
          <a:xfrm>
            <a:off x="3473355" y="3835021"/>
            <a:ext cx="1849292" cy="764275"/>
          </a:xfrm>
          <a:custGeom>
            <a:avLst/>
            <a:gdLst>
              <a:gd name="connsiteX0" fmla="*/ 0 w 1849292"/>
              <a:gd name="connsiteY0" fmla="*/ 764275 h 764275"/>
              <a:gd name="connsiteX1" fmla="*/ 218364 w 1849292"/>
              <a:gd name="connsiteY1" fmla="*/ 545910 h 764275"/>
              <a:gd name="connsiteX2" fmla="*/ 689212 w 1849292"/>
              <a:gd name="connsiteY2" fmla="*/ 252483 h 764275"/>
              <a:gd name="connsiteX3" fmla="*/ 812042 w 1849292"/>
              <a:gd name="connsiteY3" fmla="*/ 177421 h 764275"/>
              <a:gd name="connsiteX4" fmla="*/ 1289714 w 1849292"/>
              <a:gd name="connsiteY4" fmla="*/ 6824 h 764275"/>
              <a:gd name="connsiteX5" fmla="*/ 1419367 w 1849292"/>
              <a:gd name="connsiteY5" fmla="*/ 0 h 764275"/>
              <a:gd name="connsiteX6" fmla="*/ 1774209 w 1849292"/>
              <a:gd name="connsiteY6" fmla="*/ 75063 h 764275"/>
              <a:gd name="connsiteX7" fmla="*/ 1794681 w 1849292"/>
              <a:gd name="connsiteY7" fmla="*/ 95534 h 764275"/>
              <a:gd name="connsiteX8" fmla="*/ 1808329 w 1849292"/>
              <a:gd name="connsiteY8" fmla="*/ 136478 h 764275"/>
              <a:gd name="connsiteX9" fmla="*/ 1828800 w 1849292"/>
              <a:gd name="connsiteY9" fmla="*/ 191069 h 764275"/>
              <a:gd name="connsiteX10" fmla="*/ 1842448 w 1849292"/>
              <a:gd name="connsiteY10" fmla="*/ 668740 h 764275"/>
              <a:gd name="connsiteX11" fmla="*/ 1849272 w 1849292"/>
              <a:gd name="connsiteY11" fmla="*/ 723331 h 7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9292" h="764275">
                <a:moveTo>
                  <a:pt x="0" y="764275"/>
                </a:moveTo>
                <a:cubicBezTo>
                  <a:pt x="87562" y="664204"/>
                  <a:pt x="109284" y="630199"/>
                  <a:pt x="218364" y="545910"/>
                </a:cubicBezTo>
                <a:cubicBezTo>
                  <a:pt x="380533" y="420597"/>
                  <a:pt x="503904" y="361845"/>
                  <a:pt x="689212" y="252483"/>
                </a:cubicBezTo>
                <a:cubicBezTo>
                  <a:pt x="730536" y="228095"/>
                  <a:pt x="767938" y="196322"/>
                  <a:pt x="812042" y="177421"/>
                </a:cubicBezTo>
                <a:cubicBezTo>
                  <a:pt x="1004086" y="95117"/>
                  <a:pt x="1085074" y="48510"/>
                  <a:pt x="1289714" y="6824"/>
                </a:cubicBezTo>
                <a:cubicBezTo>
                  <a:pt x="1332121" y="-1814"/>
                  <a:pt x="1376149" y="2275"/>
                  <a:pt x="1419367" y="0"/>
                </a:cubicBezTo>
                <a:cubicBezTo>
                  <a:pt x="1563619" y="21638"/>
                  <a:pt x="1658162" y="13171"/>
                  <a:pt x="1774209" y="75063"/>
                </a:cubicBezTo>
                <a:cubicBezTo>
                  <a:pt x="1782724" y="79604"/>
                  <a:pt x="1787857" y="88710"/>
                  <a:pt x="1794681" y="95534"/>
                </a:cubicBezTo>
                <a:cubicBezTo>
                  <a:pt x="1799230" y="109182"/>
                  <a:pt x="1803490" y="122930"/>
                  <a:pt x="1808329" y="136478"/>
                </a:cubicBezTo>
                <a:cubicBezTo>
                  <a:pt x="1814865" y="154780"/>
                  <a:pt x="1827765" y="171662"/>
                  <a:pt x="1828800" y="191069"/>
                </a:cubicBezTo>
                <a:cubicBezTo>
                  <a:pt x="1856964" y="719156"/>
                  <a:pt x="1786421" y="500668"/>
                  <a:pt x="1842448" y="668740"/>
                </a:cubicBezTo>
                <a:cubicBezTo>
                  <a:pt x="1850020" y="714170"/>
                  <a:pt x="1849272" y="695847"/>
                  <a:pt x="1849272" y="723331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52D265B4-5882-C8AF-4DB2-69EFDC99E7F9}"/>
              </a:ext>
            </a:extLst>
          </p:cNvPr>
          <p:cNvSpPr/>
          <p:nvPr/>
        </p:nvSpPr>
        <p:spPr>
          <a:xfrm>
            <a:off x="3869140" y="3991970"/>
            <a:ext cx="1917511" cy="600502"/>
          </a:xfrm>
          <a:custGeom>
            <a:avLst/>
            <a:gdLst>
              <a:gd name="connsiteX0" fmla="*/ 0 w 1917511"/>
              <a:gd name="connsiteY0" fmla="*/ 552734 h 600502"/>
              <a:gd name="connsiteX1" fmla="*/ 20472 w 1917511"/>
              <a:gd name="connsiteY1" fmla="*/ 518615 h 600502"/>
              <a:gd name="connsiteX2" fmla="*/ 27296 w 1917511"/>
              <a:gd name="connsiteY2" fmla="*/ 491320 h 600502"/>
              <a:gd name="connsiteX3" fmla="*/ 81887 w 1917511"/>
              <a:gd name="connsiteY3" fmla="*/ 416257 h 600502"/>
              <a:gd name="connsiteX4" fmla="*/ 102359 w 1917511"/>
              <a:gd name="connsiteY4" fmla="*/ 375314 h 600502"/>
              <a:gd name="connsiteX5" fmla="*/ 143302 w 1917511"/>
              <a:gd name="connsiteY5" fmla="*/ 334370 h 600502"/>
              <a:gd name="connsiteX6" fmla="*/ 245660 w 1917511"/>
              <a:gd name="connsiteY6" fmla="*/ 218364 h 600502"/>
              <a:gd name="connsiteX7" fmla="*/ 293427 w 1917511"/>
              <a:gd name="connsiteY7" fmla="*/ 191069 h 600502"/>
              <a:gd name="connsiteX8" fmla="*/ 348018 w 1917511"/>
              <a:gd name="connsiteY8" fmla="*/ 150126 h 600502"/>
              <a:gd name="connsiteX9" fmla="*/ 395785 w 1917511"/>
              <a:gd name="connsiteY9" fmla="*/ 129654 h 600502"/>
              <a:gd name="connsiteX10" fmla="*/ 525439 w 1917511"/>
              <a:gd name="connsiteY10" fmla="*/ 88711 h 600502"/>
              <a:gd name="connsiteX11" fmla="*/ 634621 w 1917511"/>
              <a:gd name="connsiteY11" fmla="*/ 47767 h 600502"/>
              <a:gd name="connsiteX12" fmla="*/ 812042 w 1917511"/>
              <a:gd name="connsiteY12" fmla="*/ 13648 h 600502"/>
              <a:gd name="connsiteX13" fmla="*/ 996287 w 1917511"/>
              <a:gd name="connsiteY13" fmla="*/ 0 h 600502"/>
              <a:gd name="connsiteX14" fmla="*/ 1460311 w 1917511"/>
              <a:gd name="connsiteY14" fmla="*/ 34120 h 600502"/>
              <a:gd name="connsiteX15" fmla="*/ 1555845 w 1917511"/>
              <a:gd name="connsiteY15" fmla="*/ 88711 h 600502"/>
              <a:gd name="connsiteX16" fmla="*/ 1610436 w 1917511"/>
              <a:gd name="connsiteY16" fmla="*/ 109182 h 600502"/>
              <a:gd name="connsiteX17" fmla="*/ 1678675 w 1917511"/>
              <a:gd name="connsiteY17" fmla="*/ 170597 h 600502"/>
              <a:gd name="connsiteX18" fmla="*/ 1719618 w 1917511"/>
              <a:gd name="connsiteY18" fmla="*/ 204717 h 600502"/>
              <a:gd name="connsiteX19" fmla="*/ 1801505 w 1917511"/>
              <a:gd name="connsiteY19" fmla="*/ 293427 h 600502"/>
              <a:gd name="connsiteX20" fmla="*/ 1821976 w 1917511"/>
              <a:gd name="connsiteY20" fmla="*/ 334370 h 600502"/>
              <a:gd name="connsiteX21" fmla="*/ 1842448 w 1917511"/>
              <a:gd name="connsiteY21" fmla="*/ 361666 h 600502"/>
              <a:gd name="connsiteX22" fmla="*/ 1876567 w 1917511"/>
              <a:gd name="connsiteY22" fmla="*/ 423081 h 600502"/>
              <a:gd name="connsiteX23" fmla="*/ 1890215 w 1917511"/>
              <a:gd name="connsiteY23" fmla="*/ 457200 h 600502"/>
              <a:gd name="connsiteX24" fmla="*/ 1910687 w 1917511"/>
              <a:gd name="connsiteY24" fmla="*/ 532263 h 600502"/>
              <a:gd name="connsiteX25" fmla="*/ 1917511 w 1917511"/>
              <a:gd name="connsiteY25" fmla="*/ 559558 h 600502"/>
              <a:gd name="connsiteX26" fmla="*/ 1917511 w 1917511"/>
              <a:gd name="connsiteY26" fmla="*/ 600502 h 6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17511" h="600502">
                <a:moveTo>
                  <a:pt x="0" y="552734"/>
                </a:moveTo>
                <a:cubicBezTo>
                  <a:pt x="6824" y="541361"/>
                  <a:pt x="15085" y="530735"/>
                  <a:pt x="20472" y="518615"/>
                </a:cubicBezTo>
                <a:cubicBezTo>
                  <a:pt x="24281" y="510045"/>
                  <a:pt x="23102" y="499708"/>
                  <a:pt x="27296" y="491320"/>
                </a:cubicBezTo>
                <a:cubicBezTo>
                  <a:pt x="53114" y="439683"/>
                  <a:pt x="52829" y="461918"/>
                  <a:pt x="81887" y="416257"/>
                </a:cubicBezTo>
                <a:cubicBezTo>
                  <a:pt x="90079" y="403384"/>
                  <a:pt x="93204" y="387521"/>
                  <a:pt x="102359" y="375314"/>
                </a:cubicBezTo>
                <a:cubicBezTo>
                  <a:pt x="113940" y="359873"/>
                  <a:pt x="130946" y="349198"/>
                  <a:pt x="143302" y="334370"/>
                </a:cubicBezTo>
                <a:cubicBezTo>
                  <a:pt x="185230" y="284055"/>
                  <a:pt x="169774" y="261727"/>
                  <a:pt x="245660" y="218364"/>
                </a:cubicBezTo>
                <a:cubicBezTo>
                  <a:pt x="261582" y="209266"/>
                  <a:pt x="278168" y="201241"/>
                  <a:pt x="293427" y="191069"/>
                </a:cubicBezTo>
                <a:cubicBezTo>
                  <a:pt x="312353" y="178452"/>
                  <a:pt x="328513" y="161829"/>
                  <a:pt x="348018" y="150126"/>
                </a:cubicBezTo>
                <a:cubicBezTo>
                  <a:pt x="362872" y="141213"/>
                  <a:pt x="379701" y="136088"/>
                  <a:pt x="395785" y="129654"/>
                </a:cubicBezTo>
                <a:cubicBezTo>
                  <a:pt x="508991" y="84371"/>
                  <a:pt x="385812" y="135253"/>
                  <a:pt x="525439" y="88711"/>
                </a:cubicBezTo>
                <a:cubicBezTo>
                  <a:pt x="592005" y="66523"/>
                  <a:pt x="558061" y="65266"/>
                  <a:pt x="634621" y="47767"/>
                </a:cubicBezTo>
                <a:cubicBezTo>
                  <a:pt x="693331" y="34348"/>
                  <a:pt x="752065" y="19100"/>
                  <a:pt x="812042" y="13648"/>
                </a:cubicBezTo>
                <a:cubicBezTo>
                  <a:pt x="923420" y="3523"/>
                  <a:pt x="862030" y="8391"/>
                  <a:pt x="996287" y="0"/>
                </a:cubicBezTo>
                <a:cubicBezTo>
                  <a:pt x="1150962" y="11373"/>
                  <a:pt x="1307132" y="9835"/>
                  <a:pt x="1460311" y="34120"/>
                </a:cubicBezTo>
                <a:cubicBezTo>
                  <a:pt x="1496536" y="39863"/>
                  <a:pt x="1521503" y="75833"/>
                  <a:pt x="1555845" y="88711"/>
                </a:cubicBezTo>
                <a:lnTo>
                  <a:pt x="1610436" y="109182"/>
                </a:lnTo>
                <a:cubicBezTo>
                  <a:pt x="1690627" y="173335"/>
                  <a:pt x="1597250" y="96574"/>
                  <a:pt x="1678675" y="170597"/>
                </a:cubicBezTo>
                <a:cubicBezTo>
                  <a:pt x="1691820" y="182547"/>
                  <a:pt x="1706630" y="192595"/>
                  <a:pt x="1719618" y="204717"/>
                </a:cubicBezTo>
                <a:cubicBezTo>
                  <a:pt x="1738975" y="222784"/>
                  <a:pt x="1783344" y="263158"/>
                  <a:pt x="1801505" y="293427"/>
                </a:cubicBezTo>
                <a:cubicBezTo>
                  <a:pt x="1809355" y="306511"/>
                  <a:pt x="1814126" y="321286"/>
                  <a:pt x="1821976" y="334370"/>
                </a:cubicBezTo>
                <a:cubicBezTo>
                  <a:pt x="1827827" y="344123"/>
                  <a:pt x="1836487" y="351980"/>
                  <a:pt x="1842448" y="361666"/>
                </a:cubicBezTo>
                <a:cubicBezTo>
                  <a:pt x="1854722" y="381611"/>
                  <a:pt x="1866094" y="402135"/>
                  <a:pt x="1876567" y="423081"/>
                </a:cubicBezTo>
                <a:cubicBezTo>
                  <a:pt x="1882045" y="434037"/>
                  <a:pt x="1885914" y="445731"/>
                  <a:pt x="1890215" y="457200"/>
                </a:cubicBezTo>
                <a:cubicBezTo>
                  <a:pt x="1899781" y="482709"/>
                  <a:pt x="1903611" y="503960"/>
                  <a:pt x="1910687" y="532263"/>
                </a:cubicBezTo>
                <a:cubicBezTo>
                  <a:pt x="1912962" y="541361"/>
                  <a:pt x="1917511" y="550180"/>
                  <a:pt x="1917511" y="559558"/>
                </a:cubicBezTo>
                <a:lnTo>
                  <a:pt x="1917511" y="600502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532B0081-2606-6B9B-D78E-B6EB19E53F2A}"/>
              </a:ext>
            </a:extLst>
          </p:cNvPr>
          <p:cNvSpPr/>
          <p:nvPr/>
        </p:nvSpPr>
        <p:spPr>
          <a:xfrm>
            <a:off x="3869140" y="1705970"/>
            <a:ext cx="2666120" cy="2825087"/>
          </a:xfrm>
          <a:custGeom>
            <a:avLst/>
            <a:gdLst>
              <a:gd name="connsiteX0" fmla="*/ 0 w 2666120"/>
              <a:gd name="connsiteY0" fmla="*/ 2825087 h 2825087"/>
              <a:gd name="connsiteX1" fmla="*/ 27296 w 2666120"/>
              <a:gd name="connsiteY1" fmla="*/ 2790967 h 2825087"/>
              <a:gd name="connsiteX2" fmla="*/ 116006 w 2666120"/>
              <a:gd name="connsiteY2" fmla="*/ 2613546 h 2825087"/>
              <a:gd name="connsiteX3" fmla="*/ 191069 w 2666120"/>
              <a:gd name="connsiteY3" fmla="*/ 2490717 h 2825087"/>
              <a:gd name="connsiteX4" fmla="*/ 402609 w 2666120"/>
              <a:gd name="connsiteY4" fmla="*/ 2238233 h 2825087"/>
              <a:gd name="connsiteX5" fmla="*/ 532263 w 2666120"/>
              <a:gd name="connsiteY5" fmla="*/ 2081284 h 2825087"/>
              <a:gd name="connsiteX6" fmla="*/ 620973 w 2666120"/>
              <a:gd name="connsiteY6" fmla="*/ 1999397 h 2825087"/>
              <a:gd name="connsiteX7" fmla="*/ 696036 w 2666120"/>
              <a:gd name="connsiteY7" fmla="*/ 1992573 h 2825087"/>
              <a:gd name="connsiteX8" fmla="*/ 1057702 w 2666120"/>
              <a:gd name="connsiteY8" fmla="*/ 2006221 h 2825087"/>
              <a:gd name="connsiteX9" fmla="*/ 1398896 w 2666120"/>
              <a:gd name="connsiteY9" fmla="*/ 2053988 h 2825087"/>
              <a:gd name="connsiteX10" fmla="*/ 1521726 w 2666120"/>
              <a:gd name="connsiteY10" fmla="*/ 2067636 h 2825087"/>
              <a:gd name="connsiteX11" fmla="*/ 2395182 w 2666120"/>
              <a:gd name="connsiteY11" fmla="*/ 1849272 h 2825087"/>
              <a:gd name="connsiteX12" fmla="*/ 2565779 w 2666120"/>
              <a:gd name="connsiteY12" fmla="*/ 1555845 h 2825087"/>
              <a:gd name="connsiteX13" fmla="*/ 2661314 w 2666120"/>
              <a:gd name="connsiteY13" fmla="*/ 873457 h 2825087"/>
              <a:gd name="connsiteX14" fmla="*/ 2422478 w 2666120"/>
              <a:gd name="connsiteY14" fmla="*/ 348018 h 2825087"/>
              <a:gd name="connsiteX15" fmla="*/ 2279176 w 2666120"/>
              <a:gd name="connsiteY15" fmla="*/ 170597 h 2825087"/>
              <a:gd name="connsiteX16" fmla="*/ 2067636 w 2666120"/>
              <a:gd name="connsiteY16" fmla="*/ 13648 h 2825087"/>
              <a:gd name="connsiteX17" fmla="*/ 1985750 w 2666120"/>
              <a:gd name="connsiteY17" fmla="*/ 0 h 2825087"/>
              <a:gd name="connsiteX18" fmla="*/ 1787857 w 2666120"/>
              <a:gd name="connsiteY18" fmla="*/ 54591 h 2825087"/>
              <a:gd name="connsiteX19" fmla="*/ 1637732 w 2666120"/>
              <a:gd name="connsiteY19" fmla="*/ 252484 h 2825087"/>
              <a:gd name="connsiteX20" fmla="*/ 1596788 w 2666120"/>
              <a:gd name="connsiteY20" fmla="*/ 293427 h 2825087"/>
              <a:gd name="connsiteX21" fmla="*/ 1576317 w 2666120"/>
              <a:gd name="connsiteY21" fmla="*/ 327546 h 2825087"/>
              <a:gd name="connsiteX22" fmla="*/ 1555845 w 2666120"/>
              <a:gd name="connsiteY22" fmla="*/ 334370 h 2825087"/>
              <a:gd name="connsiteX23" fmla="*/ 1453487 w 2666120"/>
              <a:gd name="connsiteY23" fmla="*/ 354842 h 2825087"/>
              <a:gd name="connsiteX24" fmla="*/ 1419367 w 2666120"/>
              <a:gd name="connsiteY24" fmla="*/ 368490 h 2825087"/>
              <a:gd name="connsiteX25" fmla="*/ 1392072 w 2666120"/>
              <a:gd name="connsiteY25" fmla="*/ 382137 h 2825087"/>
              <a:gd name="connsiteX26" fmla="*/ 1351129 w 2666120"/>
              <a:gd name="connsiteY26" fmla="*/ 395785 h 2825087"/>
              <a:gd name="connsiteX27" fmla="*/ 1317009 w 2666120"/>
              <a:gd name="connsiteY27" fmla="*/ 416257 h 282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6120" h="2825087">
                <a:moveTo>
                  <a:pt x="0" y="2825087"/>
                </a:moveTo>
                <a:cubicBezTo>
                  <a:pt x="9099" y="2813714"/>
                  <a:pt x="20277" y="2803729"/>
                  <a:pt x="27296" y="2790967"/>
                </a:cubicBezTo>
                <a:cubicBezTo>
                  <a:pt x="171629" y="2528543"/>
                  <a:pt x="-6940" y="2823278"/>
                  <a:pt x="116006" y="2613546"/>
                </a:cubicBezTo>
                <a:cubicBezTo>
                  <a:pt x="140272" y="2572151"/>
                  <a:pt x="157140" y="2524646"/>
                  <a:pt x="191069" y="2490717"/>
                </a:cubicBezTo>
                <a:cubicBezTo>
                  <a:pt x="380915" y="2300869"/>
                  <a:pt x="168393" y="2521757"/>
                  <a:pt x="402609" y="2238233"/>
                </a:cubicBezTo>
                <a:lnTo>
                  <a:pt x="532263" y="2081284"/>
                </a:lnTo>
                <a:cubicBezTo>
                  <a:pt x="566304" y="2039678"/>
                  <a:pt x="571667" y="2008642"/>
                  <a:pt x="620973" y="1999397"/>
                </a:cubicBezTo>
                <a:cubicBezTo>
                  <a:pt x="645667" y="1994767"/>
                  <a:pt x="671015" y="1994848"/>
                  <a:pt x="696036" y="1992573"/>
                </a:cubicBezTo>
                <a:cubicBezTo>
                  <a:pt x="816591" y="1997122"/>
                  <a:pt x="937424" y="1996866"/>
                  <a:pt x="1057702" y="2006221"/>
                </a:cubicBezTo>
                <a:cubicBezTo>
                  <a:pt x="1261381" y="2022063"/>
                  <a:pt x="1253884" y="2035277"/>
                  <a:pt x="1398896" y="2053988"/>
                </a:cubicBezTo>
                <a:cubicBezTo>
                  <a:pt x="1439753" y="2059260"/>
                  <a:pt x="1480783" y="2063087"/>
                  <a:pt x="1521726" y="2067636"/>
                </a:cubicBezTo>
                <a:cubicBezTo>
                  <a:pt x="1980356" y="2039557"/>
                  <a:pt x="2143095" y="2165527"/>
                  <a:pt x="2395182" y="1849272"/>
                </a:cubicBezTo>
                <a:cubicBezTo>
                  <a:pt x="2465702" y="1760801"/>
                  <a:pt x="2508913" y="1653654"/>
                  <a:pt x="2565779" y="1555845"/>
                </a:cubicBezTo>
                <a:cubicBezTo>
                  <a:pt x="2611475" y="1342600"/>
                  <a:pt x="2685729" y="1098615"/>
                  <a:pt x="2661314" y="873457"/>
                </a:cubicBezTo>
                <a:cubicBezTo>
                  <a:pt x="2637294" y="651936"/>
                  <a:pt x="2548075" y="526645"/>
                  <a:pt x="2422478" y="348018"/>
                </a:cubicBezTo>
                <a:cubicBezTo>
                  <a:pt x="2378752" y="285830"/>
                  <a:pt x="2329335" y="227723"/>
                  <a:pt x="2279176" y="170597"/>
                </a:cubicBezTo>
                <a:cubicBezTo>
                  <a:pt x="2204355" y="85385"/>
                  <a:pt x="2172492" y="51097"/>
                  <a:pt x="2067636" y="13648"/>
                </a:cubicBezTo>
                <a:cubicBezTo>
                  <a:pt x="2041576" y="4341"/>
                  <a:pt x="2013045" y="4549"/>
                  <a:pt x="1985750" y="0"/>
                </a:cubicBezTo>
                <a:cubicBezTo>
                  <a:pt x="1901242" y="11268"/>
                  <a:pt x="1862497" y="7093"/>
                  <a:pt x="1787857" y="54591"/>
                </a:cubicBezTo>
                <a:cubicBezTo>
                  <a:pt x="1720172" y="97663"/>
                  <a:pt x="1686192" y="204025"/>
                  <a:pt x="1637732" y="252484"/>
                </a:cubicBezTo>
                <a:cubicBezTo>
                  <a:pt x="1624084" y="266132"/>
                  <a:pt x="1609010" y="278489"/>
                  <a:pt x="1596788" y="293427"/>
                </a:cubicBezTo>
                <a:cubicBezTo>
                  <a:pt x="1588389" y="303692"/>
                  <a:pt x="1585695" y="318168"/>
                  <a:pt x="1576317" y="327546"/>
                </a:cubicBezTo>
                <a:cubicBezTo>
                  <a:pt x="1571231" y="332632"/>
                  <a:pt x="1562457" y="331536"/>
                  <a:pt x="1555845" y="334370"/>
                </a:cubicBezTo>
                <a:cubicBezTo>
                  <a:pt x="1495550" y="360211"/>
                  <a:pt x="1564685" y="344733"/>
                  <a:pt x="1453487" y="354842"/>
                </a:cubicBezTo>
                <a:cubicBezTo>
                  <a:pt x="1442114" y="359391"/>
                  <a:pt x="1430561" y="363515"/>
                  <a:pt x="1419367" y="368490"/>
                </a:cubicBezTo>
                <a:cubicBezTo>
                  <a:pt x="1410072" y="372621"/>
                  <a:pt x="1401517" y="378359"/>
                  <a:pt x="1392072" y="382137"/>
                </a:cubicBezTo>
                <a:cubicBezTo>
                  <a:pt x="1378715" y="387480"/>
                  <a:pt x="1364777" y="391236"/>
                  <a:pt x="1351129" y="395785"/>
                </a:cubicBezTo>
                <a:cubicBezTo>
                  <a:pt x="1322013" y="417622"/>
                  <a:pt x="1335206" y="416257"/>
                  <a:pt x="1317009" y="41625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71772035-BA48-5706-2388-9A3B12AE9DC9}"/>
              </a:ext>
            </a:extLst>
          </p:cNvPr>
          <p:cNvSpPr/>
          <p:nvPr/>
        </p:nvSpPr>
        <p:spPr>
          <a:xfrm>
            <a:off x="3869140" y="1610436"/>
            <a:ext cx="1269242" cy="1630907"/>
          </a:xfrm>
          <a:custGeom>
            <a:avLst/>
            <a:gdLst>
              <a:gd name="connsiteX0" fmla="*/ 0 w 1269242"/>
              <a:gd name="connsiteY0" fmla="*/ 504967 h 1630907"/>
              <a:gd name="connsiteX1" fmla="*/ 6824 w 1269242"/>
              <a:gd name="connsiteY1" fmla="*/ 402609 h 1630907"/>
              <a:gd name="connsiteX2" fmla="*/ 75063 w 1269242"/>
              <a:gd name="connsiteY2" fmla="*/ 211540 h 1630907"/>
              <a:gd name="connsiteX3" fmla="*/ 116006 w 1269242"/>
              <a:gd name="connsiteY3" fmla="*/ 129654 h 1630907"/>
              <a:gd name="connsiteX4" fmla="*/ 129654 w 1269242"/>
              <a:gd name="connsiteY4" fmla="*/ 88710 h 1630907"/>
              <a:gd name="connsiteX5" fmla="*/ 150126 w 1269242"/>
              <a:gd name="connsiteY5" fmla="*/ 81886 h 1630907"/>
              <a:gd name="connsiteX6" fmla="*/ 177421 w 1269242"/>
              <a:gd name="connsiteY6" fmla="*/ 47767 h 1630907"/>
              <a:gd name="connsiteX7" fmla="*/ 204717 w 1269242"/>
              <a:gd name="connsiteY7" fmla="*/ 34119 h 1630907"/>
              <a:gd name="connsiteX8" fmla="*/ 238836 w 1269242"/>
              <a:gd name="connsiteY8" fmla="*/ 20471 h 1630907"/>
              <a:gd name="connsiteX9" fmla="*/ 361666 w 1269242"/>
              <a:gd name="connsiteY9" fmla="*/ 0 h 1630907"/>
              <a:gd name="connsiteX10" fmla="*/ 641445 w 1269242"/>
              <a:gd name="connsiteY10" fmla="*/ 6824 h 1630907"/>
              <a:gd name="connsiteX11" fmla="*/ 675564 w 1269242"/>
              <a:gd name="connsiteY11" fmla="*/ 20471 h 1630907"/>
              <a:gd name="connsiteX12" fmla="*/ 730156 w 1269242"/>
              <a:gd name="connsiteY12" fmla="*/ 47767 h 1630907"/>
              <a:gd name="connsiteX13" fmla="*/ 777923 w 1269242"/>
              <a:gd name="connsiteY13" fmla="*/ 102358 h 1630907"/>
              <a:gd name="connsiteX14" fmla="*/ 791570 w 1269242"/>
              <a:gd name="connsiteY14" fmla="*/ 177421 h 1630907"/>
              <a:gd name="connsiteX15" fmla="*/ 805218 w 1269242"/>
              <a:gd name="connsiteY15" fmla="*/ 382137 h 1630907"/>
              <a:gd name="connsiteX16" fmla="*/ 798394 w 1269242"/>
              <a:gd name="connsiteY16" fmla="*/ 702860 h 1630907"/>
              <a:gd name="connsiteX17" fmla="*/ 791570 w 1269242"/>
              <a:gd name="connsiteY17" fmla="*/ 750627 h 1630907"/>
              <a:gd name="connsiteX18" fmla="*/ 784747 w 1269242"/>
              <a:gd name="connsiteY18" fmla="*/ 832513 h 1630907"/>
              <a:gd name="connsiteX19" fmla="*/ 771099 w 1269242"/>
              <a:gd name="connsiteY19" fmla="*/ 1050877 h 1630907"/>
              <a:gd name="connsiteX20" fmla="*/ 764275 w 1269242"/>
              <a:gd name="connsiteY20" fmla="*/ 1098645 h 1630907"/>
              <a:gd name="connsiteX21" fmla="*/ 750627 w 1269242"/>
              <a:gd name="connsiteY21" fmla="*/ 1139588 h 1630907"/>
              <a:gd name="connsiteX22" fmla="*/ 743803 w 1269242"/>
              <a:gd name="connsiteY22" fmla="*/ 1187355 h 1630907"/>
              <a:gd name="connsiteX23" fmla="*/ 730156 w 1269242"/>
              <a:gd name="connsiteY23" fmla="*/ 1228298 h 1630907"/>
              <a:gd name="connsiteX24" fmla="*/ 743803 w 1269242"/>
              <a:gd name="connsiteY24" fmla="*/ 1514901 h 1630907"/>
              <a:gd name="connsiteX25" fmla="*/ 791570 w 1269242"/>
              <a:gd name="connsiteY25" fmla="*/ 1555845 h 1630907"/>
              <a:gd name="connsiteX26" fmla="*/ 968991 w 1269242"/>
              <a:gd name="connsiteY26" fmla="*/ 1576316 h 1630907"/>
              <a:gd name="connsiteX27" fmla="*/ 1146412 w 1269242"/>
              <a:gd name="connsiteY27" fmla="*/ 1589964 h 1630907"/>
              <a:gd name="connsiteX28" fmla="*/ 1201003 w 1269242"/>
              <a:gd name="connsiteY28" fmla="*/ 1596788 h 1630907"/>
              <a:gd name="connsiteX29" fmla="*/ 1241947 w 1269242"/>
              <a:gd name="connsiteY29" fmla="*/ 1617260 h 1630907"/>
              <a:gd name="connsiteX30" fmla="*/ 1269242 w 1269242"/>
              <a:gd name="connsiteY30" fmla="*/ 1630907 h 16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69242" h="1630907">
                <a:moveTo>
                  <a:pt x="0" y="504967"/>
                </a:moveTo>
                <a:cubicBezTo>
                  <a:pt x="2275" y="470848"/>
                  <a:pt x="1624" y="436406"/>
                  <a:pt x="6824" y="402609"/>
                </a:cubicBezTo>
                <a:cubicBezTo>
                  <a:pt x="15754" y="344566"/>
                  <a:pt x="53775" y="259030"/>
                  <a:pt x="75063" y="211540"/>
                </a:cubicBezTo>
                <a:cubicBezTo>
                  <a:pt x="87546" y="183693"/>
                  <a:pt x="103612" y="157541"/>
                  <a:pt x="116006" y="129654"/>
                </a:cubicBezTo>
                <a:cubicBezTo>
                  <a:pt x="121849" y="116508"/>
                  <a:pt x="121292" y="100417"/>
                  <a:pt x="129654" y="88710"/>
                </a:cubicBezTo>
                <a:cubicBezTo>
                  <a:pt x="133835" y="82857"/>
                  <a:pt x="143302" y="84161"/>
                  <a:pt x="150126" y="81886"/>
                </a:cubicBezTo>
                <a:cubicBezTo>
                  <a:pt x="159224" y="70513"/>
                  <a:pt x="166460" y="57358"/>
                  <a:pt x="177421" y="47767"/>
                </a:cubicBezTo>
                <a:cubicBezTo>
                  <a:pt x="185077" y="41068"/>
                  <a:pt x="195421" y="38251"/>
                  <a:pt x="204717" y="34119"/>
                </a:cubicBezTo>
                <a:cubicBezTo>
                  <a:pt x="215910" y="29144"/>
                  <a:pt x="227058" y="23836"/>
                  <a:pt x="238836" y="20471"/>
                </a:cubicBezTo>
                <a:cubicBezTo>
                  <a:pt x="290709" y="5650"/>
                  <a:pt x="308530" y="5904"/>
                  <a:pt x="361666" y="0"/>
                </a:cubicBezTo>
                <a:cubicBezTo>
                  <a:pt x="454926" y="2275"/>
                  <a:pt x="548355" y="753"/>
                  <a:pt x="641445" y="6824"/>
                </a:cubicBezTo>
                <a:cubicBezTo>
                  <a:pt x="653668" y="7621"/>
                  <a:pt x="664442" y="15338"/>
                  <a:pt x="675564" y="20471"/>
                </a:cubicBezTo>
                <a:cubicBezTo>
                  <a:pt x="694037" y="28997"/>
                  <a:pt x="730156" y="47767"/>
                  <a:pt x="730156" y="47767"/>
                </a:cubicBezTo>
                <a:cubicBezTo>
                  <a:pt x="745744" y="63355"/>
                  <a:pt x="767512" y="83618"/>
                  <a:pt x="777923" y="102358"/>
                </a:cubicBezTo>
                <a:cubicBezTo>
                  <a:pt x="784041" y="113371"/>
                  <a:pt x="791321" y="175054"/>
                  <a:pt x="791570" y="177421"/>
                </a:cubicBezTo>
                <a:cubicBezTo>
                  <a:pt x="798791" y="246028"/>
                  <a:pt x="801378" y="313019"/>
                  <a:pt x="805218" y="382137"/>
                </a:cubicBezTo>
                <a:cubicBezTo>
                  <a:pt x="802943" y="489045"/>
                  <a:pt x="802352" y="596001"/>
                  <a:pt x="798394" y="702860"/>
                </a:cubicBezTo>
                <a:cubicBezTo>
                  <a:pt x="797799" y="718933"/>
                  <a:pt x="793254" y="734631"/>
                  <a:pt x="791570" y="750627"/>
                </a:cubicBezTo>
                <a:cubicBezTo>
                  <a:pt x="788703" y="777866"/>
                  <a:pt x="786610" y="805187"/>
                  <a:pt x="784747" y="832513"/>
                </a:cubicBezTo>
                <a:cubicBezTo>
                  <a:pt x="779786" y="905274"/>
                  <a:pt x="776693" y="978162"/>
                  <a:pt x="771099" y="1050877"/>
                </a:cubicBezTo>
                <a:cubicBezTo>
                  <a:pt x="769865" y="1066914"/>
                  <a:pt x="767892" y="1082973"/>
                  <a:pt x="764275" y="1098645"/>
                </a:cubicBezTo>
                <a:cubicBezTo>
                  <a:pt x="761040" y="1112663"/>
                  <a:pt x="755176" y="1125940"/>
                  <a:pt x="750627" y="1139588"/>
                </a:cubicBezTo>
                <a:cubicBezTo>
                  <a:pt x="748352" y="1155510"/>
                  <a:pt x="747420" y="1171683"/>
                  <a:pt x="743803" y="1187355"/>
                </a:cubicBezTo>
                <a:cubicBezTo>
                  <a:pt x="740568" y="1201372"/>
                  <a:pt x="730156" y="1213912"/>
                  <a:pt x="730156" y="1228298"/>
                </a:cubicBezTo>
                <a:cubicBezTo>
                  <a:pt x="730156" y="1323941"/>
                  <a:pt x="733468" y="1419818"/>
                  <a:pt x="743803" y="1514901"/>
                </a:cubicBezTo>
                <a:cubicBezTo>
                  <a:pt x="746013" y="1535230"/>
                  <a:pt x="775895" y="1550620"/>
                  <a:pt x="791570" y="1555845"/>
                </a:cubicBezTo>
                <a:cubicBezTo>
                  <a:pt x="857627" y="1577864"/>
                  <a:pt x="889337" y="1571891"/>
                  <a:pt x="968991" y="1576316"/>
                </a:cubicBezTo>
                <a:cubicBezTo>
                  <a:pt x="1076485" y="1591672"/>
                  <a:pt x="955270" y="1575805"/>
                  <a:pt x="1146412" y="1589964"/>
                </a:cubicBezTo>
                <a:cubicBezTo>
                  <a:pt x="1164701" y="1591319"/>
                  <a:pt x="1182806" y="1594513"/>
                  <a:pt x="1201003" y="1596788"/>
                </a:cubicBezTo>
                <a:cubicBezTo>
                  <a:pt x="1240343" y="1623015"/>
                  <a:pt x="1202395" y="1600310"/>
                  <a:pt x="1241947" y="1617260"/>
                </a:cubicBezTo>
                <a:cubicBezTo>
                  <a:pt x="1251297" y="1621267"/>
                  <a:pt x="1269242" y="1630907"/>
                  <a:pt x="1269242" y="16309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83384A8-90A9-451F-FC41-1888394D40D8}"/>
              </a:ext>
            </a:extLst>
          </p:cNvPr>
          <p:cNvSpPr/>
          <p:nvPr/>
        </p:nvSpPr>
        <p:spPr>
          <a:xfrm>
            <a:off x="3875964" y="1198770"/>
            <a:ext cx="4435523" cy="2073256"/>
          </a:xfrm>
          <a:custGeom>
            <a:avLst/>
            <a:gdLst>
              <a:gd name="connsiteX0" fmla="*/ 0 w 4435523"/>
              <a:gd name="connsiteY0" fmla="*/ 909809 h 2073256"/>
              <a:gd name="connsiteX1" fmla="*/ 13648 w 4435523"/>
              <a:gd name="connsiteY1" fmla="*/ 568615 h 2073256"/>
              <a:gd name="connsiteX2" fmla="*/ 47767 w 4435523"/>
              <a:gd name="connsiteY2" fmla="*/ 398018 h 2073256"/>
              <a:gd name="connsiteX3" fmla="*/ 109182 w 4435523"/>
              <a:gd name="connsiteY3" fmla="*/ 213773 h 2073256"/>
              <a:gd name="connsiteX4" fmla="*/ 163773 w 4435523"/>
              <a:gd name="connsiteY4" fmla="*/ 118239 h 2073256"/>
              <a:gd name="connsiteX5" fmla="*/ 293427 w 4435523"/>
              <a:gd name="connsiteY5" fmla="*/ 43176 h 2073256"/>
              <a:gd name="connsiteX6" fmla="*/ 491320 w 4435523"/>
              <a:gd name="connsiteY6" fmla="*/ 22705 h 2073256"/>
              <a:gd name="connsiteX7" fmla="*/ 743803 w 4435523"/>
              <a:gd name="connsiteY7" fmla="*/ 2233 h 2073256"/>
              <a:gd name="connsiteX8" fmla="*/ 1501254 w 4435523"/>
              <a:gd name="connsiteY8" fmla="*/ 22705 h 2073256"/>
              <a:gd name="connsiteX9" fmla="*/ 1637732 w 4435523"/>
              <a:gd name="connsiteY9" fmla="*/ 50000 h 2073256"/>
              <a:gd name="connsiteX10" fmla="*/ 1719618 w 4435523"/>
              <a:gd name="connsiteY10" fmla="*/ 63648 h 2073256"/>
              <a:gd name="connsiteX11" fmla="*/ 2101755 w 4435523"/>
              <a:gd name="connsiteY11" fmla="*/ 179654 h 2073256"/>
              <a:gd name="connsiteX12" fmla="*/ 2176818 w 4435523"/>
              <a:gd name="connsiteY12" fmla="*/ 213773 h 2073256"/>
              <a:gd name="connsiteX13" fmla="*/ 2456597 w 4435523"/>
              <a:gd name="connsiteY13" fmla="*/ 316131 h 2073256"/>
              <a:gd name="connsiteX14" fmla="*/ 2668137 w 4435523"/>
              <a:gd name="connsiteY14" fmla="*/ 445785 h 2073256"/>
              <a:gd name="connsiteX15" fmla="*/ 2736376 w 4435523"/>
              <a:gd name="connsiteY15" fmla="*/ 554967 h 2073256"/>
              <a:gd name="connsiteX16" fmla="*/ 2825087 w 4435523"/>
              <a:gd name="connsiteY16" fmla="*/ 766508 h 2073256"/>
              <a:gd name="connsiteX17" fmla="*/ 2893326 w 4435523"/>
              <a:gd name="connsiteY17" fmla="*/ 984872 h 2073256"/>
              <a:gd name="connsiteX18" fmla="*/ 2947917 w 4435523"/>
              <a:gd name="connsiteY18" fmla="*/ 1278299 h 2073256"/>
              <a:gd name="connsiteX19" fmla="*/ 3029803 w 4435523"/>
              <a:gd name="connsiteY19" fmla="*/ 1421600 h 2073256"/>
              <a:gd name="connsiteX20" fmla="*/ 3125337 w 4435523"/>
              <a:gd name="connsiteY20" fmla="*/ 1530782 h 2073256"/>
              <a:gd name="connsiteX21" fmla="*/ 3173105 w 4435523"/>
              <a:gd name="connsiteY21" fmla="*/ 1571726 h 2073256"/>
              <a:gd name="connsiteX22" fmla="*/ 3261815 w 4435523"/>
              <a:gd name="connsiteY22" fmla="*/ 1619493 h 2073256"/>
              <a:gd name="connsiteX23" fmla="*/ 3507475 w 4435523"/>
              <a:gd name="connsiteY23" fmla="*/ 1728675 h 2073256"/>
              <a:gd name="connsiteX24" fmla="*/ 3575714 w 4435523"/>
              <a:gd name="connsiteY24" fmla="*/ 1749146 h 2073256"/>
              <a:gd name="connsiteX25" fmla="*/ 3650776 w 4435523"/>
              <a:gd name="connsiteY25" fmla="*/ 1783266 h 2073256"/>
              <a:gd name="connsiteX26" fmla="*/ 3855493 w 4435523"/>
              <a:gd name="connsiteY26" fmla="*/ 1844681 h 2073256"/>
              <a:gd name="connsiteX27" fmla="*/ 4005618 w 4435523"/>
              <a:gd name="connsiteY27" fmla="*/ 1912920 h 2073256"/>
              <a:gd name="connsiteX28" fmla="*/ 4073857 w 4435523"/>
              <a:gd name="connsiteY28" fmla="*/ 1940215 h 2073256"/>
              <a:gd name="connsiteX29" fmla="*/ 4223982 w 4435523"/>
              <a:gd name="connsiteY29" fmla="*/ 2015278 h 2073256"/>
              <a:gd name="connsiteX30" fmla="*/ 4305869 w 4435523"/>
              <a:gd name="connsiteY30" fmla="*/ 2049397 h 2073256"/>
              <a:gd name="connsiteX31" fmla="*/ 4408227 w 4435523"/>
              <a:gd name="connsiteY31" fmla="*/ 2069869 h 2073256"/>
              <a:gd name="connsiteX32" fmla="*/ 4435523 w 4435523"/>
              <a:gd name="connsiteY32" fmla="*/ 2049397 h 207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35523" h="2073256">
                <a:moveTo>
                  <a:pt x="0" y="909809"/>
                </a:moveTo>
                <a:cubicBezTo>
                  <a:pt x="28393" y="767846"/>
                  <a:pt x="-6585" y="953042"/>
                  <a:pt x="13648" y="568615"/>
                </a:cubicBezTo>
                <a:cubicBezTo>
                  <a:pt x="15592" y="531686"/>
                  <a:pt x="39382" y="431560"/>
                  <a:pt x="47767" y="398018"/>
                </a:cubicBezTo>
                <a:cubicBezTo>
                  <a:pt x="72073" y="300793"/>
                  <a:pt x="70366" y="300031"/>
                  <a:pt x="109182" y="213773"/>
                </a:cubicBezTo>
                <a:cubicBezTo>
                  <a:pt x="116536" y="197431"/>
                  <a:pt x="147185" y="133445"/>
                  <a:pt x="163773" y="118239"/>
                </a:cubicBezTo>
                <a:cubicBezTo>
                  <a:pt x="177108" y="106016"/>
                  <a:pt x="286423" y="45251"/>
                  <a:pt x="293427" y="43176"/>
                </a:cubicBezTo>
                <a:cubicBezTo>
                  <a:pt x="332420" y="31622"/>
                  <a:pt x="446592" y="27675"/>
                  <a:pt x="491320" y="22705"/>
                </a:cubicBezTo>
                <a:cubicBezTo>
                  <a:pt x="707870" y="-1357"/>
                  <a:pt x="442104" y="15351"/>
                  <a:pt x="743803" y="2233"/>
                </a:cubicBezTo>
                <a:cubicBezTo>
                  <a:pt x="862341" y="3521"/>
                  <a:pt x="1278243" y="-11604"/>
                  <a:pt x="1501254" y="22705"/>
                </a:cubicBezTo>
                <a:cubicBezTo>
                  <a:pt x="1547108" y="29759"/>
                  <a:pt x="1592133" y="41450"/>
                  <a:pt x="1637732" y="50000"/>
                </a:cubicBezTo>
                <a:cubicBezTo>
                  <a:pt x="1664930" y="55100"/>
                  <a:pt x="1692560" y="57850"/>
                  <a:pt x="1719618" y="63648"/>
                </a:cubicBezTo>
                <a:cubicBezTo>
                  <a:pt x="1826339" y="86517"/>
                  <a:pt x="2036094" y="149809"/>
                  <a:pt x="2101755" y="179654"/>
                </a:cubicBezTo>
                <a:cubicBezTo>
                  <a:pt x="2126776" y="191027"/>
                  <a:pt x="2150935" y="204529"/>
                  <a:pt x="2176818" y="213773"/>
                </a:cubicBezTo>
                <a:cubicBezTo>
                  <a:pt x="2345860" y="274145"/>
                  <a:pt x="2261048" y="218357"/>
                  <a:pt x="2456597" y="316131"/>
                </a:cubicBezTo>
                <a:cubicBezTo>
                  <a:pt x="2534465" y="355065"/>
                  <a:pt x="2597911" y="398967"/>
                  <a:pt x="2668137" y="445785"/>
                </a:cubicBezTo>
                <a:cubicBezTo>
                  <a:pt x="2691825" y="481317"/>
                  <a:pt x="2716623" y="517108"/>
                  <a:pt x="2736376" y="554967"/>
                </a:cubicBezTo>
                <a:cubicBezTo>
                  <a:pt x="2763556" y="607062"/>
                  <a:pt x="2808914" y="716517"/>
                  <a:pt x="2825087" y="766508"/>
                </a:cubicBezTo>
                <a:cubicBezTo>
                  <a:pt x="2940488" y="1123206"/>
                  <a:pt x="2757689" y="623180"/>
                  <a:pt x="2893326" y="984872"/>
                </a:cubicBezTo>
                <a:cubicBezTo>
                  <a:pt x="2907661" y="1078050"/>
                  <a:pt x="2919530" y="1186042"/>
                  <a:pt x="2947917" y="1278299"/>
                </a:cubicBezTo>
                <a:cubicBezTo>
                  <a:pt x="2964441" y="1332003"/>
                  <a:pt x="2998067" y="1376263"/>
                  <a:pt x="3029803" y="1421600"/>
                </a:cubicBezTo>
                <a:cubicBezTo>
                  <a:pt x="3066935" y="1474646"/>
                  <a:pt x="3076442" y="1485147"/>
                  <a:pt x="3125337" y="1530782"/>
                </a:cubicBezTo>
                <a:cubicBezTo>
                  <a:pt x="3140668" y="1545091"/>
                  <a:pt x="3155522" y="1560297"/>
                  <a:pt x="3173105" y="1571726"/>
                </a:cubicBezTo>
                <a:cubicBezTo>
                  <a:pt x="3201264" y="1590029"/>
                  <a:pt x="3231776" y="1604474"/>
                  <a:pt x="3261815" y="1619493"/>
                </a:cubicBezTo>
                <a:cubicBezTo>
                  <a:pt x="3336758" y="1656965"/>
                  <a:pt x="3428141" y="1699293"/>
                  <a:pt x="3507475" y="1728675"/>
                </a:cubicBezTo>
                <a:cubicBezTo>
                  <a:pt x="3529745" y="1736923"/>
                  <a:pt x="3553522" y="1740692"/>
                  <a:pt x="3575714" y="1749146"/>
                </a:cubicBezTo>
                <a:cubicBezTo>
                  <a:pt x="3601398" y="1758930"/>
                  <a:pt x="3624766" y="1774385"/>
                  <a:pt x="3650776" y="1783266"/>
                </a:cubicBezTo>
                <a:cubicBezTo>
                  <a:pt x="3718197" y="1806288"/>
                  <a:pt x="3790635" y="1815200"/>
                  <a:pt x="3855493" y="1844681"/>
                </a:cubicBezTo>
                <a:cubicBezTo>
                  <a:pt x="3905535" y="1867427"/>
                  <a:pt x="3954581" y="1892506"/>
                  <a:pt x="4005618" y="1912920"/>
                </a:cubicBezTo>
                <a:cubicBezTo>
                  <a:pt x="4028364" y="1922018"/>
                  <a:pt x="4051675" y="1929817"/>
                  <a:pt x="4073857" y="1940215"/>
                </a:cubicBezTo>
                <a:cubicBezTo>
                  <a:pt x="4124516" y="1963961"/>
                  <a:pt x="4173940" y="1990257"/>
                  <a:pt x="4223982" y="2015278"/>
                </a:cubicBezTo>
                <a:cubicBezTo>
                  <a:pt x="4316977" y="2061775"/>
                  <a:pt x="4213508" y="2012452"/>
                  <a:pt x="4305869" y="2049397"/>
                </a:cubicBezTo>
                <a:cubicBezTo>
                  <a:pt x="4350465" y="2067236"/>
                  <a:pt x="4335805" y="2079525"/>
                  <a:pt x="4408227" y="2069869"/>
                </a:cubicBezTo>
                <a:cubicBezTo>
                  <a:pt x="4419501" y="2068366"/>
                  <a:pt x="4426424" y="2056221"/>
                  <a:pt x="4435523" y="20493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2DD0D2B0-D4EB-4A6F-F489-C18884DD3849}"/>
              </a:ext>
            </a:extLst>
          </p:cNvPr>
          <p:cNvSpPr/>
          <p:nvPr/>
        </p:nvSpPr>
        <p:spPr>
          <a:xfrm>
            <a:off x="4967785" y="3439236"/>
            <a:ext cx="3302758" cy="245883"/>
          </a:xfrm>
          <a:custGeom>
            <a:avLst/>
            <a:gdLst>
              <a:gd name="connsiteX0" fmla="*/ 0 w 3302758"/>
              <a:gd name="connsiteY0" fmla="*/ 0 h 245883"/>
              <a:gd name="connsiteX1" fmla="*/ 191069 w 3302758"/>
              <a:gd name="connsiteY1" fmla="*/ 102358 h 245883"/>
              <a:gd name="connsiteX2" fmla="*/ 470848 w 3302758"/>
              <a:gd name="connsiteY2" fmla="*/ 177421 h 245883"/>
              <a:gd name="connsiteX3" fmla="*/ 989463 w 3302758"/>
              <a:gd name="connsiteY3" fmla="*/ 245660 h 245883"/>
              <a:gd name="connsiteX4" fmla="*/ 1337481 w 3302758"/>
              <a:gd name="connsiteY4" fmla="*/ 238836 h 245883"/>
              <a:gd name="connsiteX5" fmla="*/ 1535373 w 3302758"/>
              <a:gd name="connsiteY5" fmla="*/ 204716 h 245883"/>
              <a:gd name="connsiteX6" fmla="*/ 2047164 w 3302758"/>
              <a:gd name="connsiteY6" fmla="*/ 211540 h 245883"/>
              <a:gd name="connsiteX7" fmla="*/ 2265528 w 3302758"/>
              <a:gd name="connsiteY7" fmla="*/ 238836 h 245883"/>
              <a:gd name="connsiteX8" fmla="*/ 2606722 w 3302758"/>
              <a:gd name="connsiteY8" fmla="*/ 238836 h 245883"/>
              <a:gd name="connsiteX9" fmla="*/ 2743200 w 3302758"/>
              <a:gd name="connsiteY9" fmla="*/ 218364 h 245883"/>
              <a:gd name="connsiteX10" fmla="*/ 3186752 w 3302758"/>
              <a:gd name="connsiteY10" fmla="*/ 150125 h 245883"/>
              <a:gd name="connsiteX11" fmla="*/ 3268639 w 3302758"/>
              <a:gd name="connsiteY11" fmla="*/ 122830 h 245883"/>
              <a:gd name="connsiteX12" fmla="*/ 3289111 w 3302758"/>
              <a:gd name="connsiteY12" fmla="*/ 102358 h 245883"/>
              <a:gd name="connsiteX13" fmla="*/ 3302758 w 3302758"/>
              <a:gd name="connsiteY13" fmla="*/ 81886 h 24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2758" h="245883">
                <a:moveTo>
                  <a:pt x="0" y="0"/>
                </a:moveTo>
                <a:cubicBezTo>
                  <a:pt x="65213" y="78256"/>
                  <a:pt x="32980" y="52955"/>
                  <a:pt x="191069" y="102358"/>
                </a:cubicBezTo>
                <a:cubicBezTo>
                  <a:pt x="283232" y="131159"/>
                  <a:pt x="376301" y="157820"/>
                  <a:pt x="470848" y="177421"/>
                </a:cubicBezTo>
                <a:cubicBezTo>
                  <a:pt x="594562" y="203069"/>
                  <a:pt x="857070" y="230529"/>
                  <a:pt x="989463" y="245660"/>
                </a:cubicBezTo>
                <a:cubicBezTo>
                  <a:pt x="1105469" y="243385"/>
                  <a:pt x="1221778" y="247514"/>
                  <a:pt x="1337481" y="238836"/>
                </a:cubicBezTo>
                <a:cubicBezTo>
                  <a:pt x="1404231" y="233830"/>
                  <a:pt x="1468485" y="207289"/>
                  <a:pt x="1535373" y="204716"/>
                </a:cubicBezTo>
                <a:cubicBezTo>
                  <a:pt x="1705859" y="198159"/>
                  <a:pt x="1876567" y="209265"/>
                  <a:pt x="2047164" y="211540"/>
                </a:cubicBezTo>
                <a:cubicBezTo>
                  <a:pt x="2119952" y="220639"/>
                  <a:pt x="2192454" y="232426"/>
                  <a:pt x="2265528" y="238836"/>
                </a:cubicBezTo>
                <a:cubicBezTo>
                  <a:pt x="2408005" y="251334"/>
                  <a:pt x="2464245" y="244535"/>
                  <a:pt x="2606722" y="238836"/>
                </a:cubicBezTo>
                <a:lnTo>
                  <a:pt x="2743200" y="218364"/>
                </a:lnTo>
                <a:cubicBezTo>
                  <a:pt x="2936715" y="192562"/>
                  <a:pt x="3012879" y="192418"/>
                  <a:pt x="3186752" y="150125"/>
                </a:cubicBezTo>
                <a:cubicBezTo>
                  <a:pt x="3214709" y="143325"/>
                  <a:pt x="3241343" y="131928"/>
                  <a:pt x="3268639" y="122830"/>
                </a:cubicBezTo>
                <a:cubicBezTo>
                  <a:pt x="3275463" y="116006"/>
                  <a:pt x="3282933" y="109772"/>
                  <a:pt x="3289111" y="102358"/>
                </a:cubicBezTo>
                <a:cubicBezTo>
                  <a:pt x="3294361" y="96058"/>
                  <a:pt x="3302758" y="81886"/>
                  <a:pt x="3302758" y="8188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5A6AFA16-A6D1-7E25-9788-5F2BA935504F}"/>
              </a:ext>
            </a:extLst>
          </p:cNvPr>
          <p:cNvSpPr/>
          <p:nvPr/>
        </p:nvSpPr>
        <p:spPr>
          <a:xfrm>
            <a:off x="4128448" y="1596788"/>
            <a:ext cx="832513" cy="511791"/>
          </a:xfrm>
          <a:custGeom>
            <a:avLst/>
            <a:gdLst>
              <a:gd name="connsiteX0" fmla="*/ 832513 w 832513"/>
              <a:gd name="connsiteY0" fmla="*/ 354842 h 511791"/>
              <a:gd name="connsiteX1" fmla="*/ 825689 w 832513"/>
              <a:gd name="connsiteY1" fmla="*/ 232012 h 511791"/>
              <a:gd name="connsiteX2" fmla="*/ 818865 w 832513"/>
              <a:gd name="connsiteY2" fmla="*/ 211540 h 511791"/>
              <a:gd name="connsiteX3" fmla="*/ 743803 w 832513"/>
              <a:gd name="connsiteY3" fmla="*/ 122830 h 511791"/>
              <a:gd name="connsiteX4" fmla="*/ 723331 w 832513"/>
              <a:gd name="connsiteY4" fmla="*/ 95534 h 511791"/>
              <a:gd name="connsiteX5" fmla="*/ 668740 w 832513"/>
              <a:gd name="connsiteY5" fmla="*/ 54591 h 511791"/>
              <a:gd name="connsiteX6" fmla="*/ 573206 w 832513"/>
              <a:gd name="connsiteY6" fmla="*/ 27296 h 511791"/>
              <a:gd name="connsiteX7" fmla="*/ 511791 w 832513"/>
              <a:gd name="connsiteY7" fmla="*/ 6824 h 511791"/>
              <a:gd name="connsiteX8" fmla="*/ 484495 w 832513"/>
              <a:gd name="connsiteY8" fmla="*/ 0 h 511791"/>
              <a:gd name="connsiteX9" fmla="*/ 225188 w 832513"/>
              <a:gd name="connsiteY9" fmla="*/ 6824 h 511791"/>
              <a:gd name="connsiteX10" fmla="*/ 184245 w 832513"/>
              <a:gd name="connsiteY10" fmla="*/ 34119 h 511791"/>
              <a:gd name="connsiteX11" fmla="*/ 163773 w 832513"/>
              <a:gd name="connsiteY11" fmla="*/ 47767 h 511791"/>
              <a:gd name="connsiteX12" fmla="*/ 143301 w 832513"/>
              <a:gd name="connsiteY12" fmla="*/ 68239 h 511791"/>
              <a:gd name="connsiteX13" fmla="*/ 102358 w 832513"/>
              <a:gd name="connsiteY13" fmla="*/ 88711 h 511791"/>
              <a:gd name="connsiteX14" fmla="*/ 27295 w 832513"/>
              <a:gd name="connsiteY14" fmla="*/ 170597 h 511791"/>
              <a:gd name="connsiteX15" fmla="*/ 20471 w 832513"/>
              <a:gd name="connsiteY15" fmla="*/ 197893 h 511791"/>
              <a:gd name="connsiteX16" fmla="*/ 6824 w 832513"/>
              <a:gd name="connsiteY16" fmla="*/ 272955 h 511791"/>
              <a:gd name="connsiteX17" fmla="*/ 0 w 832513"/>
              <a:gd name="connsiteY17" fmla="*/ 327546 h 511791"/>
              <a:gd name="connsiteX18" fmla="*/ 6824 w 832513"/>
              <a:gd name="connsiteY18" fmla="*/ 429905 h 511791"/>
              <a:gd name="connsiteX19" fmla="*/ 13648 w 832513"/>
              <a:gd name="connsiteY19" fmla="*/ 457200 h 511791"/>
              <a:gd name="connsiteX20" fmla="*/ 34119 w 832513"/>
              <a:gd name="connsiteY20" fmla="*/ 484496 h 511791"/>
              <a:gd name="connsiteX21" fmla="*/ 47767 w 832513"/>
              <a:gd name="connsiteY21" fmla="*/ 511791 h 51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2513" h="511791">
                <a:moveTo>
                  <a:pt x="832513" y="354842"/>
                </a:moveTo>
                <a:cubicBezTo>
                  <a:pt x="830238" y="313899"/>
                  <a:pt x="829577" y="272834"/>
                  <a:pt x="825689" y="232012"/>
                </a:cubicBezTo>
                <a:cubicBezTo>
                  <a:pt x="825007" y="224851"/>
                  <a:pt x="822959" y="217454"/>
                  <a:pt x="818865" y="211540"/>
                </a:cubicBezTo>
                <a:cubicBezTo>
                  <a:pt x="726308" y="77847"/>
                  <a:pt x="795452" y="183088"/>
                  <a:pt x="743803" y="122830"/>
                </a:cubicBezTo>
                <a:cubicBezTo>
                  <a:pt x="736401" y="114195"/>
                  <a:pt x="731747" y="103185"/>
                  <a:pt x="723331" y="95534"/>
                </a:cubicBezTo>
                <a:cubicBezTo>
                  <a:pt x="706500" y="80233"/>
                  <a:pt x="689859" y="63039"/>
                  <a:pt x="668740" y="54591"/>
                </a:cubicBezTo>
                <a:cubicBezTo>
                  <a:pt x="595669" y="25362"/>
                  <a:pt x="679931" y="56941"/>
                  <a:pt x="573206" y="27296"/>
                </a:cubicBezTo>
                <a:cubicBezTo>
                  <a:pt x="552414" y="21521"/>
                  <a:pt x="532416" y="13170"/>
                  <a:pt x="511791" y="6824"/>
                </a:cubicBezTo>
                <a:cubicBezTo>
                  <a:pt x="502827" y="4066"/>
                  <a:pt x="493594" y="2275"/>
                  <a:pt x="484495" y="0"/>
                </a:cubicBezTo>
                <a:cubicBezTo>
                  <a:pt x="398059" y="2275"/>
                  <a:pt x="311551" y="2611"/>
                  <a:pt x="225188" y="6824"/>
                </a:cubicBezTo>
                <a:cubicBezTo>
                  <a:pt x="202260" y="7942"/>
                  <a:pt x="200816" y="20310"/>
                  <a:pt x="184245" y="34119"/>
                </a:cubicBezTo>
                <a:cubicBezTo>
                  <a:pt x="177944" y="39369"/>
                  <a:pt x="170074" y="42517"/>
                  <a:pt x="163773" y="47767"/>
                </a:cubicBezTo>
                <a:cubicBezTo>
                  <a:pt x="156359" y="53945"/>
                  <a:pt x="151331" y="62886"/>
                  <a:pt x="143301" y="68239"/>
                </a:cubicBezTo>
                <a:cubicBezTo>
                  <a:pt x="130605" y="76703"/>
                  <a:pt x="114273" y="79179"/>
                  <a:pt x="102358" y="88711"/>
                </a:cubicBezTo>
                <a:cubicBezTo>
                  <a:pt x="54346" y="127120"/>
                  <a:pt x="51562" y="134196"/>
                  <a:pt x="27295" y="170597"/>
                </a:cubicBezTo>
                <a:cubicBezTo>
                  <a:pt x="25020" y="179696"/>
                  <a:pt x="22505" y="188738"/>
                  <a:pt x="20471" y="197893"/>
                </a:cubicBezTo>
                <a:cubicBezTo>
                  <a:pt x="15772" y="219041"/>
                  <a:pt x="9785" y="252230"/>
                  <a:pt x="6824" y="272955"/>
                </a:cubicBezTo>
                <a:cubicBezTo>
                  <a:pt x="4230" y="291109"/>
                  <a:pt x="2275" y="309349"/>
                  <a:pt x="0" y="327546"/>
                </a:cubicBezTo>
                <a:cubicBezTo>
                  <a:pt x="2275" y="361666"/>
                  <a:pt x="3244" y="395897"/>
                  <a:pt x="6824" y="429905"/>
                </a:cubicBezTo>
                <a:cubicBezTo>
                  <a:pt x="7806" y="439232"/>
                  <a:pt x="9454" y="448812"/>
                  <a:pt x="13648" y="457200"/>
                </a:cubicBezTo>
                <a:cubicBezTo>
                  <a:pt x="18734" y="467372"/>
                  <a:pt x="28091" y="474852"/>
                  <a:pt x="34119" y="484496"/>
                </a:cubicBezTo>
                <a:cubicBezTo>
                  <a:pt x="39510" y="493122"/>
                  <a:pt x="47767" y="511791"/>
                  <a:pt x="47767" y="51179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E5E769-7371-CEC2-3ADF-F3489E21E96D}"/>
              </a:ext>
            </a:extLst>
          </p:cNvPr>
          <p:cNvSpPr txBox="1"/>
          <p:nvPr/>
        </p:nvSpPr>
        <p:spPr>
          <a:xfrm>
            <a:off x="2165636" y="975814"/>
            <a:ext cx="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394245D-EB43-04D1-EBDF-8EBA28F71EA4}"/>
              </a:ext>
            </a:extLst>
          </p:cNvPr>
          <p:cNvSpPr txBox="1"/>
          <p:nvPr/>
        </p:nvSpPr>
        <p:spPr>
          <a:xfrm>
            <a:off x="2618513" y="900664"/>
            <a:ext cx="51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A8E1D42-934D-EDDA-F980-3BCD70DF35F1}"/>
              </a:ext>
            </a:extLst>
          </p:cNvPr>
          <p:cNvSpPr txBox="1"/>
          <p:nvPr/>
        </p:nvSpPr>
        <p:spPr>
          <a:xfrm rot="17269245">
            <a:off x="6023020" y="2974818"/>
            <a:ext cx="698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Navette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C38F5C0-EB6B-FB7A-2167-CD35BBDAE5DB}"/>
              </a:ext>
            </a:extLst>
          </p:cNvPr>
          <p:cNvSpPr txBox="1"/>
          <p:nvPr/>
        </p:nvSpPr>
        <p:spPr>
          <a:xfrm rot="874074">
            <a:off x="5144180" y="1116899"/>
            <a:ext cx="1565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Neutre vers récepteur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4A233BA-BBFC-6410-3687-7F8BB17AF7D6}"/>
              </a:ext>
            </a:extLst>
          </p:cNvPr>
          <p:cNvSpPr txBox="1"/>
          <p:nvPr/>
        </p:nvSpPr>
        <p:spPr>
          <a:xfrm>
            <a:off x="6604665" y="3676995"/>
            <a:ext cx="1565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Phase vers récepteur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C086BB4-DCF3-579B-0863-15AD1B50AEF0}"/>
              </a:ext>
            </a:extLst>
          </p:cNvPr>
          <p:cNvSpPr txBox="1"/>
          <p:nvPr/>
        </p:nvSpPr>
        <p:spPr>
          <a:xfrm rot="164057">
            <a:off x="4638895" y="3939655"/>
            <a:ext cx="69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Navette</a:t>
            </a:r>
          </a:p>
          <a:p>
            <a:r>
              <a:rPr lang="fr-BE" sz="1000" dirty="0"/>
              <a:t>2</a:t>
            </a:r>
            <a:r>
              <a:rPr lang="fr-BE" sz="1000" baseline="30000" dirty="0"/>
              <a:t>ème</a:t>
            </a:r>
            <a:r>
              <a:rPr lang="fr-BE" sz="1000" dirty="0"/>
              <a:t> BP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B3D9BF3-6EA9-39AD-D87D-DCBB10D7E9EB}"/>
              </a:ext>
            </a:extLst>
          </p:cNvPr>
          <p:cNvSpPr txBox="1"/>
          <p:nvPr/>
        </p:nvSpPr>
        <p:spPr>
          <a:xfrm rot="19423625">
            <a:off x="3197310" y="3743637"/>
            <a:ext cx="94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Phase vers</a:t>
            </a:r>
          </a:p>
          <a:p>
            <a:r>
              <a:rPr lang="fr-BE" sz="1000" dirty="0"/>
              <a:t>BP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B2A8FA2-00B6-3FBF-4FCE-8A7E779DD98A}"/>
              </a:ext>
            </a:extLst>
          </p:cNvPr>
          <p:cNvSpPr txBox="1"/>
          <p:nvPr/>
        </p:nvSpPr>
        <p:spPr>
          <a:xfrm>
            <a:off x="4461312" y="3678735"/>
            <a:ext cx="135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/>
              <a:t>Phase vers 2</a:t>
            </a:r>
            <a:r>
              <a:rPr lang="fr-BE" sz="900" baseline="30000" dirty="0"/>
              <a:t>ème</a:t>
            </a:r>
            <a:r>
              <a:rPr lang="fr-BE" sz="900" dirty="0"/>
              <a:t> BP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2104647-6BA3-6859-3CC3-B212597249F9}"/>
              </a:ext>
            </a:extLst>
          </p:cNvPr>
          <p:cNvSpPr txBox="1"/>
          <p:nvPr/>
        </p:nvSpPr>
        <p:spPr>
          <a:xfrm rot="21405699">
            <a:off x="3991229" y="1228662"/>
            <a:ext cx="98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Neutre vers télérupteur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25983B8-EAFB-B0A1-0396-C98AF87B3F75}"/>
              </a:ext>
            </a:extLst>
          </p:cNvPr>
          <p:cNvSpPr txBox="1"/>
          <p:nvPr/>
        </p:nvSpPr>
        <p:spPr>
          <a:xfrm rot="21405699">
            <a:off x="4861584" y="1304081"/>
            <a:ext cx="1188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Phase de puissance vers télérupteur</a:t>
            </a:r>
          </a:p>
        </p:txBody>
      </p:sp>
    </p:spTree>
    <p:extLst>
      <p:ext uri="{BB962C8B-B14F-4D97-AF65-F5344CB8AC3E}">
        <p14:creationId xmlns:p14="http://schemas.microsoft.com/office/powerpoint/2010/main" val="414219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74B21566-BD88-FC44-2342-B7E1D5418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98" y="4517198"/>
            <a:ext cx="1981494" cy="3170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75B337-583E-28FE-100C-072FD4A9CAC4}"/>
              </a:ext>
            </a:extLst>
          </p:cNvPr>
          <p:cNvSpPr/>
          <p:nvPr/>
        </p:nvSpPr>
        <p:spPr>
          <a:xfrm>
            <a:off x="1585415" y="3429000"/>
            <a:ext cx="4719850" cy="4503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C86279-E136-43D1-A7AA-110400DC9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64" y="2641865"/>
            <a:ext cx="624190" cy="19721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BE6C01-98B2-00B6-0793-FB01680E1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60" y="2544842"/>
            <a:ext cx="741628" cy="20691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FCF7BC-2274-3B7A-652A-88C4D65DB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245" y="404884"/>
            <a:ext cx="544406" cy="19721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20961F-B787-09BA-5CA6-0BF7DF8C8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0186" y="404884"/>
            <a:ext cx="1666508" cy="3755988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60D77CC-73D9-3BCB-41CF-781E29406D8B}"/>
              </a:ext>
            </a:extLst>
          </p:cNvPr>
          <p:cNvSpPr/>
          <p:nvPr/>
        </p:nvSpPr>
        <p:spPr>
          <a:xfrm>
            <a:off x="9403241" y="3938692"/>
            <a:ext cx="170597" cy="18765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21B2DE4-E9FD-3F16-F208-9D052D6F3B32}"/>
              </a:ext>
            </a:extLst>
          </p:cNvPr>
          <p:cNvSpPr/>
          <p:nvPr/>
        </p:nvSpPr>
        <p:spPr>
          <a:xfrm>
            <a:off x="9666296" y="4085809"/>
            <a:ext cx="170597" cy="1876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FEFE2BE-2673-1AA4-DE8E-73E28FA5083F}"/>
              </a:ext>
            </a:extLst>
          </p:cNvPr>
          <p:cNvCxnSpPr>
            <a:cxnSpLocks/>
          </p:cNvCxnSpPr>
          <p:nvPr/>
        </p:nvCxnSpPr>
        <p:spPr>
          <a:xfrm flipV="1">
            <a:off x="1875091" y="1337481"/>
            <a:ext cx="0" cy="135795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C023DFE-2465-5762-F900-1A3012838C95}"/>
              </a:ext>
            </a:extLst>
          </p:cNvPr>
          <p:cNvCxnSpPr>
            <a:cxnSpLocks/>
          </p:cNvCxnSpPr>
          <p:nvPr/>
        </p:nvCxnSpPr>
        <p:spPr>
          <a:xfrm flipV="1">
            <a:off x="2218560" y="1390935"/>
            <a:ext cx="0" cy="13579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3E13EEB7-71EB-94B6-029C-1BD5B749B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0919" y="3373643"/>
            <a:ext cx="544406" cy="179964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3C2C5E9-5447-D265-985D-F73DF9027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881" y="2728092"/>
            <a:ext cx="544406" cy="1799646"/>
          </a:xfrm>
          <a:prstGeom prst="rect">
            <a:avLst/>
          </a:prstGeom>
        </p:spPr>
      </p:pic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5E95C897-4516-FEBA-2A27-71FFAD2D7882}"/>
              </a:ext>
            </a:extLst>
          </p:cNvPr>
          <p:cNvSpPr/>
          <p:nvPr/>
        </p:nvSpPr>
        <p:spPr>
          <a:xfrm>
            <a:off x="3241343" y="2415654"/>
            <a:ext cx="1166884" cy="2112084"/>
          </a:xfrm>
          <a:custGeom>
            <a:avLst/>
            <a:gdLst>
              <a:gd name="connsiteX0" fmla="*/ 0 w 1166884"/>
              <a:gd name="connsiteY0" fmla="*/ 450376 h 1931158"/>
              <a:gd name="connsiteX1" fmla="*/ 13648 w 1166884"/>
              <a:gd name="connsiteY1" fmla="*/ 382137 h 1931158"/>
              <a:gd name="connsiteX2" fmla="*/ 27296 w 1166884"/>
              <a:gd name="connsiteY2" fmla="*/ 327546 h 1931158"/>
              <a:gd name="connsiteX3" fmla="*/ 40944 w 1166884"/>
              <a:gd name="connsiteY3" fmla="*/ 266131 h 1931158"/>
              <a:gd name="connsiteX4" fmla="*/ 54591 w 1166884"/>
              <a:gd name="connsiteY4" fmla="*/ 156949 h 1931158"/>
              <a:gd name="connsiteX5" fmla="*/ 75063 w 1166884"/>
              <a:gd name="connsiteY5" fmla="*/ 102358 h 1931158"/>
              <a:gd name="connsiteX6" fmla="*/ 102358 w 1166884"/>
              <a:gd name="connsiteY6" fmla="*/ 27295 h 1931158"/>
              <a:gd name="connsiteX7" fmla="*/ 170597 w 1166884"/>
              <a:gd name="connsiteY7" fmla="*/ 0 h 1931158"/>
              <a:gd name="connsiteX8" fmla="*/ 423081 w 1166884"/>
              <a:gd name="connsiteY8" fmla="*/ 27295 h 1931158"/>
              <a:gd name="connsiteX9" fmla="*/ 457200 w 1166884"/>
              <a:gd name="connsiteY9" fmla="*/ 54591 h 1931158"/>
              <a:gd name="connsiteX10" fmla="*/ 498144 w 1166884"/>
              <a:gd name="connsiteY10" fmla="*/ 156949 h 1931158"/>
              <a:gd name="connsiteX11" fmla="*/ 511791 w 1166884"/>
              <a:gd name="connsiteY11" fmla="*/ 232012 h 1931158"/>
              <a:gd name="connsiteX12" fmla="*/ 525439 w 1166884"/>
              <a:gd name="connsiteY12" fmla="*/ 279779 h 1931158"/>
              <a:gd name="connsiteX13" fmla="*/ 532263 w 1166884"/>
              <a:gd name="connsiteY13" fmla="*/ 341194 h 1931158"/>
              <a:gd name="connsiteX14" fmla="*/ 539087 w 1166884"/>
              <a:gd name="connsiteY14" fmla="*/ 1071349 h 1931158"/>
              <a:gd name="connsiteX15" fmla="*/ 552735 w 1166884"/>
              <a:gd name="connsiteY15" fmla="*/ 1296537 h 1931158"/>
              <a:gd name="connsiteX16" fmla="*/ 573206 w 1166884"/>
              <a:gd name="connsiteY16" fmla="*/ 1549021 h 1931158"/>
              <a:gd name="connsiteX17" fmla="*/ 586854 w 1166884"/>
              <a:gd name="connsiteY17" fmla="*/ 1692322 h 1931158"/>
              <a:gd name="connsiteX18" fmla="*/ 593678 w 1166884"/>
              <a:gd name="connsiteY18" fmla="*/ 1733265 h 1931158"/>
              <a:gd name="connsiteX19" fmla="*/ 614150 w 1166884"/>
              <a:gd name="connsiteY19" fmla="*/ 1760561 h 1931158"/>
              <a:gd name="connsiteX20" fmla="*/ 648269 w 1166884"/>
              <a:gd name="connsiteY20" fmla="*/ 1821976 h 1931158"/>
              <a:gd name="connsiteX21" fmla="*/ 716508 w 1166884"/>
              <a:gd name="connsiteY21" fmla="*/ 1876567 h 1931158"/>
              <a:gd name="connsiteX22" fmla="*/ 757451 w 1166884"/>
              <a:gd name="connsiteY22" fmla="*/ 1897039 h 1931158"/>
              <a:gd name="connsiteX23" fmla="*/ 825690 w 1166884"/>
              <a:gd name="connsiteY23" fmla="*/ 1910686 h 1931158"/>
              <a:gd name="connsiteX24" fmla="*/ 846161 w 1166884"/>
              <a:gd name="connsiteY24" fmla="*/ 1917510 h 1931158"/>
              <a:gd name="connsiteX25" fmla="*/ 982639 w 1166884"/>
              <a:gd name="connsiteY25" fmla="*/ 1931158 h 1931158"/>
              <a:gd name="connsiteX26" fmla="*/ 1125941 w 1166884"/>
              <a:gd name="connsiteY26" fmla="*/ 1924334 h 1931158"/>
              <a:gd name="connsiteX27" fmla="*/ 1166884 w 1166884"/>
              <a:gd name="connsiteY27" fmla="*/ 1917510 h 193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66884" h="1931158">
                <a:moveTo>
                  <a:pt x="0" y="450376"/>
                </a:moveTo>
                <a:cubicBezTo>
                  <a:pt x="4549" y="427630"/>
                  <a:pt x="8616" y="404781"/>
                  <a:pt x="13648" y="382137"/>
                </a:cubicBezTo>
                <a:cubicBezTo>
                  <a:pt x="17717" y="363827"/>
                  <a:pt x="23000" y="345804"/>
                  <a:pt x="27296" y="327546"/>
                </a:cubicBezTo>
                <a:cubicBezTo>
                  <a:pt x="32099" y="307132"/>
                  <a:pt x="36395" y="286603"/>
                  <a:pt x="40944" y="266131"/>
                </a:cubicBezTo>
                <a:cubicBezTo>
                  <a:pt x="41826" y="258194"/>
                  <a:pt x="50880" y="170865"/>
                  <a:pt x="54591" y="156949"/>
                </a:cubicBezTo>
                <a:cubicBezTo>
                  <a:pt x="59599" y="138171"/>
                  <a:pt x="68917" y="120795"/>
                  <a:pt x="75063" y="102358"/>
                </a:cubicBezTo>
                <a:cubicBezTo>
                  <a:pt x="80839" y="85030"/>
                  <a:pt x="87858" y="44695"/>
                  <a:pt x="102358" y="27295"/>
                </a:cubicBezTo>
                <a:cubicBezTo>
                  <a:pt x="116629" y="10170"/>
                  <a:pt x="155285" y="4375"/>
                  <a:pt x="170597" y="0"/>
                </a:cubicBezTo>
                <a:cubicBezTo>
                  <a:pt x="254758" y="9098"/>
                  <a:pt x="339924" y="11456"/>
                  <a:pt x="423081" y="27295"/>
                </a:cubicBezTo>
                <a:cubicBezTo>
                  <a:pt x="437388" y="30020"/>
                  <a:pt x="449903" y="41986"/>
                  <a:pt x="457200" y="54591"/>
                </a:cubicBezTo>
                <a:cubicBezTo>
                  <a:pt x="475612" y="86393"/>
                  <a:pt x="498144" y="156949"/>
                  <a:pt x="498144" y="156949"/>
                </a:cubicBezTo>
                <a:cubicBezTo>
                  <a:pt x="502693" y="181970"/>
                  <a:pt x="506274" y="207186"/>
                  <a:pt x="511791" y="232012"/>
                </a:cubicBezTo>
                <a:cubicBezTo>
                  <a:pt x="515383" y="248177"/>
                  <a:pt x="522387" y="263503"/>
                  <a:pt x="525439" y="279779"/>
                </a:cubicBezTo>
                <a:cubicBezTo>
                  <a:pt x="529235" y="300024"/>
                  <a:pt x="529988" y="320722"/>
                  <a:pt x="532263" y="341194"/>
                </a:cubicBezTo>
                <a:cubicBezTo>
                  <a:pt x="534538" y="584579"/>
                  <a:pt x="535508" y="827980"/>
                  <a:pt x="539087" y="1071349"/>
                </a:cubicBezTo>
                <a:cubicBezTo>
                  <a:pt x="541879" y="1261194"/>
                  <a:pt x="530521" y="1207685"/>
                  <a:pt x="552735" y="1296537"/>
                </a:cubicBezTo>
                <a:cubicBezTo>
                  <a:pt x="560449" y="1404552"/>
                  <a:pt x="561480" y="1425896"/>
                  <a:pt x="573206" y="1549021"/>
                </a:cubicBezTo>
                <a:cubicBezTo>
                  <a:pt x="577755" y="1596788"/>
                  <a:pt x="581555" y="1644632"/>
                  <a:pt x="586854" y="1692322"/>
                </a:cubicBezTo>
                <a:cubicBezTo>
                  <a:pt x="588382" y="1706073"/>
                  <a:pt x="588539" y="1720419"/>
                  <a:pt x="593678" y="1733265"/>
                </a:cubicBezTo>
                <a:cubicBezTo>
                  <a:pt x="597902" y="1743825"/>
                  <a:pt x="608122" y="1750916"/>
                  <a:pt x="614150" y="1760561"/>
                </a:cubicBezTo>
                <a:cubicBezTo>
                  <a:pt x="632638" y="1790142"/>
                  <a:pt x="623986" y="1791622"/>
                  <a:pt x="648269" y="1821976"/>
                </a:cubicBezTo>
                <a:cubicBezTo>
                  <a:pt x="671834" y="1851433"/>
                  <a:pt x="685033" y="1859399"/>
                  <a:pt x="716508" y="1876567"/>
                </a:cubicBezTo>
                <a:cubicBezTo>
                  <a:pt x="729903" y="1883874"/>
                  <a:pt x="742887" y="1892488"/>
                  <a:pt x="757451" y="1897039"/>
                </a:cubicBezTo>
                <a:cubicBezTo>
                  <a:pt x="779592" y="1903958"/>
                  <a:pt x="803684" y="1903350"/>
                  <a:pt x="825690" y="1910686"/>
                </a:cubicBezTo>
                <a:cubicBezTo>
                  <a:pt x="832514" y="1912961"/>
                  <a:pt x="839183" y="1915765"/>
                  <a:pt x="846161" y="1917510"/>
                </a:cubicBezTo>
                <a:cubicBezTo>
                  <a:pt x="895360" y="1929810"/>
                  <a:pt x="923108" y="1927189"/>
                  <a:pt x="982639" y="1931158"/>
                </a:cubicBezTo>
                <a:cubicBezTo>
                  <a:pt x="1030406" y="1928883"/>
                  <a:pt x="1078250" y="1927867"/>
                  <a:pt x="1125941" y="1924334"/>
                </a:cubicBezTo>
                <a:cubicBezTo>
                  <a:pt x="1139739" y="1923312"/>
                  <a:pt x="1166884" y="1917510"/>
                  <a:pt x="1166884" y="191751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A4CE2151-6FEF-F332-3EE1-356A8E98070C}"/>
              </a:ext>
            </a:extLst>
          </p:cNvPr>
          <p:cNvSpPr/>
          <p:nvPr/>
        </p:nvSpPr>
        <p:spPr>
          <a:xfrm>
            <a:off x="3555242" y="2816494"/>
            <a:ext cx="901814" cy="1523494"/>
          </a:xfrm>
          <a:custGeom>
            <a:avLst/>
            <a:gdLst>
              <a:gd name="connsiteX0" fmla="*/ 0 w 901814"/>
              <a:gd name="connsiteY0" fmla="*/ 49536 h 1523494"/>
              <a:gd name="connsiteX1" fmla="*/ 34119 w 901814"/>
              <a:gd name="connsiteY1" fmla="*/ 29064 h 1523494"/>
              <a:gd name="connsiteX2" fmla="*/ 129654 w 901814"/>
              <a:gd name="connsiteY2" fmla="*/ 8593 h 1523494"/>
              <a:gd name="connsiteX3" fmla="*/ 232012 w 901814"/>
              <a:gd name="connsiteY3" fmla="*/ 22240 h 1523494"/>
              <a:gd name="connsiteX4" fmla="*/ 279779 w 901814"/>
              <a:gd name="connsiteY4" fmla="*/ 70007 h 1523494"/>
              <a:gd name="connsiteX5" fmla="*/ 409433 w 901814"/>
              <a:gd name="connsiteY5" fmla="*/ 179190 h 1523494"/>
              <a:gd name="connsiteX6" fmla="*/ 464024 w 901814"/>
              <a:gd name="connsiteY6" fmla="*/ 295196 h 1523494"/>
              <a:gd name="connsiteX7" fmla="*/ 443552 w 901814"/>
              <a:gd name="connsiteY7" fmla="*/ 602270 h 1523494"/>
              <a:gd name="connsiteX8" fmla="*/ 450376 w 901814"/>
              <a:gd name="connsiteY8" fmla="*/ 929816 h 1523494"/>
              <a:gd name="connsiteX9" fmla="*/ 464024 w 901814"/>
              <a:gd name="connsiteY9" fmla="*/ 984407 h 1523494"/>
              <a:gd name="connsiteX10" fmla="*/ 477671 w 901814"/>
              <a:gd name="connsiteY10" fmla="*/ 1086766 h 1523494"/>
              <a:gd name="connsiteX11" fmla="*/ 511791 w 901814"/>
              <a:gd name="connsiteY11" fmla="*/ 1359721 h 1523494"/>
              <a:gd name="connsiteX12" fmla="*/ 525439 w 901814"/>
              <a:gd name="connsiteY12" fmla="*/ 1380193 h 1523494"/>
              <a:gd name="connsiteX13" fmla="*/ 593677 w 901814"/>
              <a:gd name="connsiteY13" fmla="*/ 1441607 h 1523494"/>
              <a:gd name="connsiteX14" fmla="*/ 614149 w 901814"/>
              <a:gd name="connsiteY14" fmla="*/ 1448431 h 1523494"/>
              <a:gd name="connsiteX15" fmla="*/ 730155 w 901814"/>
              <a:gd name="connsiteY15" fmla="*/ 1468903 h 1523494"/>
              <a:gd name="connsiteX16" fmla="*/ 757451 w 901814"/>
              <a:gd name="connsiteY16" fmla="*/ 1482551 h 1523494"/>
              <a:gd name="connsiteX17" fmla="*/ 798394 w 901814"/>
              <a:gd name="connsiteY17" fmla="*/ 1509846 h 1523494"/>
              <a:gd name="connsiteX18" fmla="*/ 866633 w 901814"/>
              <a:gd name="connsiteY18" fmla="*/ 1523494 h 1523494"/>
              <a:gd name="connsiteX19" fmla="*/ 893928 w 901814"/>
              <a:gd name="connsiteY19" fmla="*/ 1509846 h 152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1814" h="1523494">
                <a:moveTo>
                  <a:pt x="0" y="49536"/>
                </a:moveTo>
                <a:cubicBezTo>
                  <a:pt x="11373" y="42712"/>
                  <a:pt x="22045" y="34552"/>
                  <a:pt x="34119" y="29064"/>
                </a:cubicBezTo>
                <a:cubicBezTo>
                  <a:pt x="71002" y="12298"/>
                  <a:pt x="88141" y="13781"/>
                  <a:pt x="129654" y="8593"/>
                </a:cubicBezTo>
                <a:cubicBezTo>
                  <a:pt x="171430" y="-1851"/>
                  <a:pt x="177432" y="-8082"/>
                  <a:pt x="232012" y="22240"/>
                </a:cubicBezTo>
                <a:cubicBezTo>
                  <a:pt x="251696" y="33175"/>
                  <a:pt x="262913" y="55087"/>
                  <a:pt x="279779" y="70007"/>
                </a:cubicBezTo>
                <a:cubicBezTo>
                  <a:pt x="322098" y="107443"/>
                  <a:pt x="409433" y="179190"/>
                  <a:pt x="409433" y="179190"/>
                </a:cubicBezTo>
                <a:cubicBezTo>
                  <a:pt x="419158" y="196695"/>
                  <a:pt x="463405" y="269216"/>
                  <a:pt x="464024" y="295196"/>
                </a:cubicBezTo>
                <a:cubicBezTo>
                  <a:pt x="465736" y="367101"/>
                  <a:pt x="451930" y="510112"/>
                  <a:pt x="443552" y="602270"/>
                </a:cubicBezTo>
                <a:cubicBezTo>
                  <a:pt x="445827" y="711452"/>
                  <a:pt x="444534" y="820767"/>
                  <a:pt x="450376" y="929816"/>
                </a:cubicBezTo>
                <a:cubicBezTo>
                  <a:pt x="451379" y="948546"/>
                  <a:pt x="460810" y="965927"/>
                  <a:pt x="464024" y="984407"/>
                </a:cubicBezTo>
                <a:cubicBezTo>
                  <a:pt x="469922" y="1018320"/>
                  <a:pt x="473122" y="1052646"/>
                  <a:pt x="477671" y="1086766"/>
                </a:cubicBezTo>
                <a:cubicBezTo>
                  <a:pt x="493968" y="1380103"/>
                  <a:pt x="441832" y="1261778"/>
                  <a:pt x="511791" y="1359721"/>
                </a:cubicBezTo>
                <a:cubicBezTo>
                  <a:pt x="516558" y="1366395"/>
                  <a:pt x="519953" y="1374097"/>
                  <a:pt x="525439" y="1380193"/>
                </a:cubicBezTo>
                <a:cubicBezTo>
                  <a:pt x="539908" y="1396269"/>
                  <a:pt x="568709" y="1429124"/>
                  <a:pt x="593677" y="1441607"/>
                </a:cubicBezTo>
                <a:cubicBezTo>
                  <a:pt x="600111" y="1444824"/>
                  <a:pt x="607096" y="1447020"/>
                  <a:pt x="614149" y="1448431"/>
                </a:cubicBezTo>
                <a:cubicBezTo>
                  <a:pt x="652653" y="1456132"/>
                  <a:pt x="730155" y="1468903"/>
                  <a:pt x="730155" y="1468903"/>
                </a:cubicBezTo>
                <a:cubicBezTo>
                  <a:pt x="739254" y="1473452"/>
                  <a:pt x="748728" y="1477317"/>
                  <a:pt x="757451" y="1482551"/>
                </a:cubicBezTo>
                <a:cubicBezTo>
                  <a:pt x="771516" y="1490990"/>
                  <a:pt x="782481" y="1505868"/>
                  <a:pt x="798394" y="1509846"/>
                </a:cubicBezTo>
                <a:cubicBezTo>
                  <a:pt x="839112" y="1520026"/>
                  <a:pt x="816438" y="1515128"/>
                  <a:pt x="866633" y="1523494"/>
                </a:cubicBezTo>
                <a:cubicBezTo>
                  <a:pt x="903906" y="1516039"/>
                  <a:pt x="908953" y="1524871"/>
                  <a:pt x="893928" y="150984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59048AF8-E31F-F57E-CBB8-9E8460336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675" y="5347533"/>
            <a:ext cx="1260325" cy="123327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F373366-6CD6-DF0E-D3B6-01C3CDC189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4712" y="4179637"/>
            <a:ext cx="1269200" cy="1233279"/>
          </a:xfrm>
          <a:prstGeom prst="rect">
            <a:avLst/>
          </a:prstGeom>
        </p:spPr>
      </p:pic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4B5E683F-B09C-B38D-4A87-733FA9B91B88}"/>
              </a:ext>
            </a:extLst>
          </p:cNvPr>
          <p:cNvSpPr/>
          <p:nvPr/>
        </p:nvSpPr>
        <p:spPr>
          <a:xfrm>
            <a:off x="4728949" y="4517409"/>
            <a:ext cx="593678" cy="1037230"/>
          </a:xfrm>
          <a:custGeom>
            <a:avLst/>
            <a:gdLst>
              <a:gd name="connsiteX0" fmla="*/ 593678 w 593678"/>
              <a:gd name="connsiteY0" fmla="*/ 1037230 h 1037230"/>
              <a:gd name="connsiteX1" fmla="*/ 580030 w 593678"/>
              <a:gd name="connsiteY1" fmla="*/ 1003110 h 1037230"/>
              <a:gd name="connsiteX2" fmla="*/ 539087 w 593678"/>
              <a:gd name="connsiteY2" fmla="*/ 941695 h 1037230"/>
              <a:gd name="connsiteX3" fmla="*/ 518615 w 593678"/>
              <a:gd name="connsiteY3" fmla="*/ 907576 h 1037230"/>
              <a:gd name="connsiteX4" fmla="*/ 470848 w 593678"/>
              <a:gd name="connsiteY4" fmla="*/ 839337 h 1037230"/>
              <a:gd name="connsiteX5" fmla="*/ 450376 w 593678"/>
              <a:gd name="connsiteY5" fmla="*/ 784746 h 1037230"/>
              <a:gd name="connsiteX6" fmla="*/ 436729 w 593678"/>
              <a:gd name="connsiteY6" fmla="*/ 730155 h 1037230"/>
              <a:gd name="connsiteX7" fmla="*/ 416257 w 593678"/>
              <a:gd name="connsiteY7" fmla="*/ 668740 h 1037230"/>
              <a:gd name="connsiteX8" fmla="*/ 382138 w 593678"/>
              <a:gd name="connsiteY8" fmla="*/ 627797 h 1037230"/>
              <a:gd name="connsiteX9" fmla="*/ 225188 w 593678"/>
              <a:gd name="connsiteY9" fmla="*/ 382137 h 1037230"/>
              <a:gd name="connsiteX10" fmla="*/ 109182 w 593678"/>
              <a:gd name="connsiteY10" fmla="*/ 170597 h 1037230"/>
              <a:gd name="connsiteX11" fmla="*/ 75063 w 593678"/>
              <a:gd name="connsiteY11" fmla="*/ 109182 h 1037230"/>
              <a:gd name="connsiteX12" fmla="*/ 27296 w 593678"/>
              <a:gd name="connsiteY12" fmla="*/ 47767 h 1037230"/>
              <a:gd name="connsiteX13" fmla="*/ 6824 w 593678"/>
              <a:gd name="connsiteY13" fmla="*/ 20472 h 1037230"/>
              <a:gd name="connsiteX14" fmla="*/ 0 w 593678"/>
              <a:gd name="connsiteY14" fmla="*/ 0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3678" h="1037230">
                <a:moveTo>
                  <a:pt x="593678" y="1037230"/>
                </a:moveTo>
                <a:cubicBezTo>
                  <a:pt x="589129" y="1025857"/>
                  <a:pt x="585508" y="1014066"/>
                  <a:pt x="580030" y="1003110"/>
                </a:cubicBezTo>
                <a:cubicBezTo>
                  <a:pt x="560210" y="963470"/>
                  <a:pt x="561939" y="975974"/>
                  <a:pt x="539087" y="941695"/>
                </a:cubicBezTo>
                <a:cubicBezTo>
                  <a:pt x="531730" y="930659"/>
                  <a:pt x="525972" y="918612"/>
                  <a:pt x="518615" y="907576"/>
                </a:cubicBezTo>
                <a:cubicBezTo>
                  <a:pt x="496447" y="874324"/>
                  <a:pt x="492706" y="879409"/>
                  <a:pt x="470848" y="839337"/>
                </a:cubicBezTo>
                <a:cubicBezTo>
                  <a:pt x="467087" y="832442"/>
                  <a:pt x="453699" y="796930"/>
                  <a:pt x="450376" y="784746"/>
                </a:cubicBezTo>
                <a:cubicBezTo>
                  <a:pt x="445441" y="766650"/>
                  <a:pt x="442661" y="747949"/>
                  <a:pt x="436729" y="730155"/>
                </a:cubicBezTo>
                <a:cubicBezTo>
                  <a:pt x="429905" y="709683"/>
                  <a:pt x="428227" y="686695"/>
                  <a:pt x="416257" y="668740"/>
                </a:cubicBezTo>
                <a:cubicBezTo>
                  <a:pt x="352589" y="573243"/>
                  <a:pt x="460967" y="732903"/>
                  <a:pt x="382138" y="627797"/>
                </a:cubicBezTo>
                <a:cubicBezTo>
                  <a:pt x="337841" y="568735"/>
                  <a:pt x="250902" y="433565"/>
                  <a:pt x="225188" y="382137"/>
                </a:cubicBezTo>
                <a:cubicBezTo>
                  <a:pt x="96642" y="125045"/>
                  <a:pt x="246450" y="417682"/>
                  <a:pt x="109182" y="170597"/>
                </a:cubicBezTo>
                <a:cubicBezTo>
                  <a:pt x="97809" y="150125"/>
                  <a:pt x="88053" y="128668"/>
                  <a:pt x="75063" y="109182"/>
                </a:cubicBezTo>
                <a:cubicBezTo>
                  <a:pt x="60677" y="87603"/>
                  <a:pt x="43109" y="68323"/>
                  <a:pt x="27296" y="47767"/>
                </a:cubicBezTo>
                <a:cubicBezTo>
                  <a:pt x="20362" y="38752"/>
                  <a:pt x="6824" y="20472"/>
                  <a:pt x="6824" y="20472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AFE8CFA4-33F9-8772-3833-A298DA92CD1C}"/>
              </a:ext>
            </a:extLst>
          </p:cNvPr>
          <p:cNvSpPr/>
          <p:nvPr/>
        </p:nvSpPr>
        <p:spPr>
          <a:xfrm>
            <a:off x="4688006" y="4321360"/>
            <a:ext cx="2381534" cy="687368"/>
          </a:xfrm>
          <a:custGeom>
            <a:avLst/>
            <a:gdLst>
              <a:gd name="connsiteX0" fmla="*/ 2381534 w 2381534"/>
              <a:gd name="connsiteY0" fmla="*/ 689212 h 730155"/>
              <a:gd name="connsiteX1" fmla="*/ 2286000 w 2381534"/>
              <a:gd name="connsiteY1" fmla="*/ 709684 h 730155"/>
              <a:gd name="connsiteX2" fmla="*/ 2238233 w 2381534"/>
              <a:gd name="connsiteY2" fmla="*/ 716508 h 730155"/>
              <a:gd name="connsiteX3" fmla="*/ 2217761 w 2381534"/>
              <a:gd name="connsiteY3" fmla="*/ 723331 h 730155"/>
              <a:gd name="connsiteX4" fmla="*/ 2163170 w 2381534"/>
              <a:gd name="connsiteY4" fmla="*/ 730155 h 730155"/>
              <a:gd name="connsiteX5" fmla="*/ 1869743 w 2381534"/>
              <a:gd name="connsiteY5" fmla="*/ 709684 h 730155"/>
              <a:gd name="connsiteX6" fmla="*/ 1828800 w 2381534"/>
              <a:gd name="connsiteY6" fmla="*/ 702860 h 730155"/>
              <a:gd name="connsiteX7" fmla="*/ 1760561 w 2381534"/>
              <a:gd name="connsiteY7" fmla="*/ 689212 h 730155"/>
              <a:gd name="connsiteX8" fmla="*/ 1712794 w 2381534"/>
              <a:gd name="connsiteY8" fmla="*/ 668740 h 730155"/>
              <a:gd name="connsiteX9" fmla="*/ 1480782 w 2381534"/>
              <a:gd name="connsiteY9" fmla="*/ 539087 h 730155"/>
              <a:gd name="connsiteX10" fmla="*/ 1392072 w 2381534"/>
              <a:gd name="connsiteY10" fmla="*/ 484496 h 730155"/>
              <a:gd name="connsiteX11" fmla="*/ 1317009 w 2381534"/>
              <a:gd name="connsiteY11" fmla="*/ 436728 h 730155"/>
              <a:gd name="connsiteX12" fmla="*/ 1235122 w 2381534"/>
              <a:gd name="connsiteY12" fmla="*/ 382137 h 730155"/>
              <a:gd name="connsiteX13" fmla="*/ 777922 w 2381534"/>
              <a:gd name="connsiteY13" fmla="*/ 163773 h 730155"/>
              <a:gd name="connsiteX14" fmla="*/ 675564 w 2381534"/>
              <a:gd name="connsiteY14" fmla="*/ 116006 h 730155"/>
              <a:gd name="connsiteX15" fmla="*/ 498143 w 2381534"/>
              <a:gd name="connsiteY15" fmla="*/ 75063 h 730155"/>
              <a:gd name="connsiteX16" fmla="*/ 402609 w 2381534"/>
              <a:gd name="connsiteY16" fmla="*/ 54591 h 730155"/>
              <a:gd name="connsiteX17" fmla="*/ 334370 w 2381534"/>
              <a:gd name="connsiteY17" fmla="*/ 34120 h 730155"/>
              <a:gd name="connsiteX18" fmla="*/ 232012 w 2381534"/>
              <a:gd name="connsiteY18" fmla="*/ 20472 h 730155"/>
              <a:gd name="connsiteX19" fmla="*/ 0 w 2381534"/>
              <a:gd name="connsiteY19" fmla="*/ 0 h 7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81534" h="730155">
                <a:moveTo>
                  <a:pt x="2381534" y="689212"/>
                </a:moveTo>
                <a:cubicBezTo>
                  <a:pt x="2349689" y="696036"/>
                  <a:pt x="2317992" y="703590"/>
                  <a:pt x="2286000" y="709684"/>
                </a:cubicBezTo>
                <a:cubicBezTo>
                  <a:pt x="2270200" y="712694"/>
                  <a:pt x="2254005" y="713354"/>
                  <a:pt x="2238233" y="716508"/>
                </a:cubicBezTo>
                <a:cubicBezTo>
                  <a:pt x="2231180" y="717919"/>
                  <a:pt x="2224838" y="722044"/>
                  <a:pt x="2217761" y="723331"/>
                </a:cubicBezTo>
                <a:cubicBezTo>
                  <a:pt x="2199718" y="726611"/>
                  <a:pt x="2181367" y="727880"/>
                  <a:pt x="2163170" y="730155"/>
                </a:cubicBezTo>
                <a:lnTo>
                  <a:pt x="1869743" y="709684"/>
                </a:lnTo>
                <a:cubicBezTo>
                  <a:pt x="1855953" y="708558"/>
                  <a:pt x="1842399" y="705410"/>
                  <a:pt x="1828800" y="702860"/>
                </a:cubicBezTo>
                <a:cubicBezTo>
                  <a:pt x="1806001" y="698585"/>
                  <a:pt x="1760561" y="689212"/>
                  <a:pt x="1760561" y="689212"/>
                </a:cubicBezTo>
                <a:cubicBezTo>
                  <a:pt x="1744639" y="682388"/>
                  <a:pt x="1728468" y="676116"/>
                  <a:pt x="1712794" y="668740"/>
                </a:cubicBezTo>
                <a:cubicBezTo>
                  <a:pt x="1624400" y="627143"/>
                  <a:pt x="1576129" y="595780"/>
                  <a:pt x="1480782" y="539087"/>
                </a:cubicBezTo>
                <a:cubicBezTo>
                  <a:pt x="1450938" y="521342"/>
                  <a:pt x="1421515" y="502898"/>
                  <a:pt x="1392072" y="484496"/>
                </a:cubicBezTo>
                <a:cubicBezTo>
                  <a:pt x="1366922" y="468777"/>
                  <a:pt x="1341851" y="452929"/>
                  <a:pt x="1317009" y="436728"/>
                </a:cubicBezTo>
                <a:cubicBezTo>
                  <a:pt x="1289531" y="418808"/>
                  <a:pt x="1264093" y="397528"/>
                  <a:pt x="1235122" y="382137"/>
                </a:cubicBezTo>
                <a:cubicBezTo>
                  <a:pt x="902773" y="205577"/>
                  <a:pt x="1131917" y="319530"/>
                  <a:pt x="777922" y="163773"/>
                </a:cubicBezTo>
                <a:cubicBezTo>
                  <a:pt x="743459" y="148609"/>
                  <a:pt x="712251" y="124472"/>
                  <a:pt x="675564" y="116006"/>
                </a:cubicBezTo>
                <a:lnTo>
                  <a:pt x="498143" y="75063"/>
                </a:lnTo>
                <a:cubicBezTo>
                  <a:pt x="466370" y="67914"/>
                  <a:pt x="433803" y="63949"/>
                  <a:pt x="402609" y="54591"/>
                </a:cubicBezTo>
                <a:cubicBezTo>
                  <a:pt x="379863" y="47767"/>
                  <a:pt x="357657" y="38777"/>
                  <a:pt x="334370" y="34120"/>
                </a:cubicBezTo>
                <a:cubicBezTo>
                  <a:pt x="300617" y="27370"/>
                  <a:pt x="266167" y="24742"/>
                  <a:pt x="232012" y="20472"/>
                </a:cubicBezTo>
                <a:cubicBezTo>
                  <a:pt x="155346" y="10889"/>
                  <a:pt x="77479" y="0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B16B31D2-1176-4D31-F636-379723D8ED4A}"/>
              </a:ext>
            </a:extLst>
          </p:cNvPr>
          <p:cNvSpPr/>
          <p:nvPr/>
        </p:nvSpPr>
        <p:spPr>
          <a:xfrm>
            <a:off x="3521122" y="2572603"/>
            <a:ext cx="1433015" cy="3009331"/>
          </a:xfrm>
          <a:custGeom>
            <a:avLst/>
            <a:gdLst>
              <a:gd name="connsiteX0" fmla="*/ 1433015 w 1433015"/>
              <a:gd name="connsiteY0" fmla="*/ 3009331 h 3009331"/>
              <a:gd name="connsiteX1" fmla="*/ 1426191 w 1433015"/>
              <a:gd name="connsiteY1" fmla="*/ 2934269 h 3009331"/>
              <a:gd name="connsiteX2" fmla="*/ 1419368 w 1433015"/>
              <a:gd name="connsiteY2" fmla="*/ 2906973 h 3009331"/>
              <a:gd name="connsiteX3" fmla="*/ 1405720 w 1433015"/>
              <a:gd name="connsiteY3" fmla="*/ 2790967 h 3009331"/>
              <a:gd name="connsiteX4" fmla="*/ 1398896 w 1433015"/>
              <a:gd name="connsiteY4" fmla="*/ 2722728 h 3009331"/>
              <a:gd name="connsiteX5" fmla="*/ 1357953 w 1433015"/>
              <a:gd name="connsiteY5" fmla="*/ 2695433 h 3009331"/>
              <a:gd name="connsiteX6" fmla="*/ 1310185 w 1433015"/>
              <a:gd name="connsiteY6" fmla="*/ 2668137 h 3009331"/>
              <a:gd name="connsiteX7" fmla="*/ 1194179 w 1433015"/>
              <a:gd name="connsiteY7" fmla="*/ 2634018 h 3009331"/>
              <a:gd name="connsiteX8" fmla="*/ 1125941 w 1433015"/>
              <a:gd name="connsiteY8" fmla="*/ 2620370 h 3009331"/>
              <a:gd name="connsiteX9" fmla="*/ 982639 w 1433015"/>
              <a:gd name="connsiteY9" fmla="*/ 2593075 h 3009331"/>
              <a:gd name="connsiteX10" fmla="*/ 900753 w 1433015"/>
              <a:gd name="connsiteY10" fmla="*/ 2565779 h 3009331"/>
              <a:gd name="connsiteX11" fmla="*/ 709684 w 1433015"/>
              <a:gd name="connsiteY11" fmla="*/ 2456597 h 3009331"/>
              <a:gd name="connsiteX12" fmla="*/ 600502 w 1433015"/>
              <a:gd name="connsiteY12" fmla="*/ 2183642 h 3009331"/>
              <a:gd name="connsiteX13" fmla="*/ 593678 w 1433015"/>
              <a:gd name="connsiteY13" fmla="*/ 1958454 h 3009331"/>
              <a:gd name="connsiteX14" fmla="*/ 614150 w 1433015"/>
              <a:gd name="connsiteY14" fmla="*/ 1528549 h 3009331"/>
              <a:gd name="connsiteX15" fmla="*/ 709684 w 1433015"/>
              <a:gd name="connsiteY15" fmla="*/ 818866 h 3009331"/>
              <a:gd name="connsiteX16" fmla="*/ 730156 w 1433015"/>
              <a:gd name="connsiteY16" fmla="*/ 627797 h 3009331"/>
              <a:gd name="connsiteX17" fmla="*/ 696036 w 1433015"/>
              <a:gd name="connsiteY17" fmla="*/ 150125 h 3009331"/>
              <a:gd name="connsiteX18" fmla="*/ 600502 w 1433015"/>
              <a:gd name="connsiteY18" fmla="*/ 27296 h 3009331"/>
              <a:gd name="connsiteX19" fmla="*/ 552735 w 1433015"/>
              <a:gd name="connsiteY19" fmla="*/ 0 h 3009331"/>
              <a:gd name="connsiteX20" fmla="*/ 341194 w 1433015"/>
              <a:gd name="connsiteY20" fmla="*/ 6824 h 3009331"/>
              <a:gd name="connsiteX21" fmla="*/ 191069 w 1433015"/>
              <a:gd name="connsiteY21" fmla="*/ 47767 h 3009331"/>
              <a:gd name="connsiteX22" fmla="*/ 102359 w 1433015"/>
              <a:gd name="connsiteY22" fmla="*/ 122830 h 3009331"/>
              <a:gd name="connsiteX23" fmla="*/ 61415 w 1433015"/>
              <a:gd name="connsiteY23" fmla="*/ 177421 h 3009331"/>
              <a:gd name="connsiteX24" fmla="*/ 47768 w 1433015"/>
              <a:gd name="connsiteY24" fmla="*/ 218364 h 3009331"/>
              <a:gd name="connsiteX25" fmla="*/ 40944 w 1433015"/>
              <a:gd name="connsiteY25" fmla="*/ 252484 h 3009331"/>
              <a:gd name="connsiteX26" fmla="*/ 0 w 1433015"/>
              <a:gd name="connsiteY26" fmla="*/ 307075 h 30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3015" h="3009331">
                <a:moveTo>
                  <a:pt x="1433015" y="3009331"/>
                </a:moveTo>
                <a:cubicBezTo>
                  <a:pt x="1430740" y="2984310"/>
                  <a:pt x="1429511" y="2959172"/>
                  <a:pt x="1426191" y="2934269"/>
                </a:cubicBezTo>
                <a:cubicBezTo>
                  <a:pt x="1424952" y="2924973"/>
                  <a:pt x="1420464" y="2916287"/>
                  <a:pt x="1419368" y="2906973"/>
                </a:cubicBezTo>
                <a:cubicBezTo>
                  <a:pt x="1404283" y="2778747"/>
                  <a:pt x="1422122" y="2856574"/>
                  <a:pt x="1405720" y="2790967"/>
                </a:cubicBezTo>
                <a:cubicBezTo>
                  <a:pt x="1403445" y="2768221"/>
                  <a:pt x="1405619" y="2744577"/>
                  <a:pt x="1398896" y="2722728"/>
                </a:cubicBezTo>
                <a:cubicBezTo>
                  <a:pt x="1391840" y="2699798"/>
                  <a:pt x="1373788" y="2703351"/>
                  <a:pt x="1357953" y="2695433"/>
                </a:cubicBezTo>
                <a:cubicBezTo>
                  <a:pt x="1315147" y="2674029"/>
                  <a:pt x="1362021" y="2688074"/>
                  <a:pt x="1310185" y="2668137"/>
                </a:cubicBezTo>
                <a:cubicBezTo>
                  <a:pt x="1270853" y="2653009"/>
                  <a:pt x="1235043" y="2643099"/>
                  <a:pt x="1194179" y="2634018"/>
                </a:cubicBezTo>
                <a:cubicBezTo>
                  <a:pt x="1171535" y="2628986"/>
                  <a:pt x="1148507" y="2625743"/>
                  <a:pt x="1125941" y="2620370"/>
                </a:cubicBezTo>
                <a:cubicBezTo>
                  <a:pt x="1004472" y="2591448"/>
                  <a:pt x="1098148" y="2604624"/>
                  <a:pt x="982639" y="2593075"/>
                </a:cubicBezTo>
                <a:cubicBezTo>
                  <a:pt x="955344" y="2583976"/>
                  <a:pt x="927198" y="2577113"/>
                  <a:pt x="900753" y="2565779"/>
                </a:cubicBezTo>
                <a:cubicBezTo>
                  <a:pt x="803785" y="2524221"/>
                  <a:pt x="791923" y="2511423"/>
                  <a:pt x="709684" y="2456597"/>
                </a:cubicBezTo>
                <a:cubicBezTo>
                  <a:pt x="657042" y="2356577"/>
                  <a:pt x="615461" y="2299041"/>
                  <a:pt x="600502" y="2183642"/>
                </a:cubicBezTo>
                <a:cubicBezTo>
                  <a:pt x="590848" y="2109168"/>
                  <a:pt x="595953" y="2033517"/>
                  <a:pt x="593678" y="1958454"/>
                </a:cubicBezTo>
                <a:cubicBezTo>
                  <a:pt x="600502" y="1815152"/>
                  <a:pt x="601258" y="1671433"/>
                  <a:pt x="614150" y="1528549"/>
                </a:cubicBezTo>
                <a:cubicBezTo>
                  <a:pt x="648383" y="1149137"/>
                  <a:pt x="670298" y="1124106"/>
                  <a:pt x="709684" y="818866"/>
                </a:cubicBezTo>
                <a:cubicBezTo>
                  <a:pt x="717881" y="755338"/>
                  <a:pt x="723332" y="691487"/>
                  <a:pt x="730156" y="627797"/>
                </a:cubicBezTo>
                <a:cubicBezTo>
                  <a:pt x="729810" y="617584"/>
                  <a:pt x="749101" y="273943"/>
                  <a:pt x="696036" y="150125"/>
                </a:cubicBezTo>
                <a:cubicBezTo>
                  <a:pt x="675272" y="101676"/>
                  <a:pt x="641428" y="60037"/>
                  <a:pt x="600502" y="27296"/>
                </a:cubicBezTo>
                <a:cubicBezTo>
                  <a:pt x="586182" y="15840"/>
                  <a:pt x="568657" y="9099"/>
                  <a:pt x="552735" y="0"/>
                </a:cubicBezTo>
                <a:cubicBezTo>
                  <a:pt x="482221" y="2275"/>
                  <a:pt x="411441" y="289"/>
                  <a:pt x="341194" y="6824"/>
                </a:cubicBezTo>
                <a:cubicBezTo>
                  <a:pt x="315854" y="9181"/>
                  <a:pt x="219083" y="39363"/>
                  <a:pt x="191069" y="47767"/>
                </a:cubicBezTo>
                <a:cubicBezTo>
                  <a:pt x="127903" y="87247"/>
                  <a:pt x="144843" y="68760"/>
                  <a:pt x="102359" y="122830"/>
                </a:cubicBezTo>
                <a:cubicBezTo>
                  <a:pt x="88306" y="140716"/>
                  <a:pt x="61415" y="177421"/>
                  <a:pt x="61415" y="177421"/>
                </a:cubicBezTo>
                <a:cubicBezTo>
                  <a:pt x="56866" y="191069"/>
                  <a:pt x="51553" y="204485"/>
                  <a:pt x="47768" y="218364"/>
                </a:cubicBezTo>
                <a:cubicBezTo>
                  <a:pt x="44716" y="229554"/>
                  <a:pt x="46443" y="242272"/>
                  <a:pt x="40944" y="252484"/>
                </a:cubicBezTo>
                <a:cubicBezTo>
                  <a:pt x="30160" y="272511"/>
                  <a:pt x="0" y="307075"/>
                  <a:pt x="0" y="307075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4CC14E40-B6C9-78FB-1934-0A4A6715CDFA}"/>
              </a:ext>
            </a:extLst>
          </p:cNvPr>
          <p:cNvSpPr/>
          <p:nvPr/>
        </p:nvSpPr>
        <p:spPr>
          <a:xfrm>
            <a:off x="4435522" y="4462818"/>
            <a:ext cx="2640842" cy="354842"/>
          </a:xfrm>
          <a:custGeom>
            <a:avLst/>
            <a:gdLst>
              <a:gd name="connsiteX0" fmla="*/ 0 w 2640842"/>
              <a:gd name="connsiteY0" fmla="*/ 68239 h 354842"/>
              <a:gd name="connsiteX1" fmla="*/ 6824 w 2640842"/>
              <a:gd name="connsiteY1" fmla="*/ 156949 h 354842"/>
              <a:gd name="connsiteX2" fmla="*/ 47768 w 2640842"/>
              <a:gd name="connsiteY2" fmla="*/ 238836 h 354842"/>
              <a:gd name="connsiteX3" fmla="*/ 122830 w 2640842"/>
              <a:gd name="connsiteY3" fmla="*/ 293427 h 354842"/>
              <a:gd name="connsiteX4" fmla="*/ 307075 w 2640842"/>
              <a:gd name="connsiteY4" fmla="*/ 354842 h 354842"/>
              <a:gd name="connsiteX5" fmla="*/ 975815 w 2640842"/>
              <a:gd name="connsiteY5" fmla="*/ 334370 h 354842"/>
              <a:gd name="connsiteX6" fmla="*/ 1098645 w 2640842"/>
              <a:gd name="connsiteY6" fmla="*/ 272955 h 354842"/>
              <a:gd name="connsiteX7" fmla="*/ 1317009 w 2640842"/>
              <a:gd name="connsiteY7" fmla="*/ 61415 h 354842"/>
              <a:gd name="connsiteX8" fmla="*/ 1480782 w 2640842"/>
              <a:gd name="connsiteY8" fmla="*/ 0 h 354842"/>
              <a:gd name="connsiteX9" fmla="*/ 1712794 w 2640842"/>
              <a:gd name="connsiteY9" fmla="*/ 40943 h 354842"/>
              <a:gd name="connsiteX10" fmla="*/ 1856096 w 2640842"/>
              <a:gd name="connsiteY10" fmla="*/ 81886 h 354842"/>
              <a:gd name="connsiteX11" fmla="*/ 1897039 w 2640842"/>
              <a:gd name="connsiteY11" fmla="*/ 88710 h 354842"/>
              <a:gd name="connsiteX12" fmla="*/ 2074460 w 2640842"/>
              <a:gd name="connsiteY12" fmla="*/ 143301 h 354842"/>
              <a:gd name="connsiteX13" fmla="*/ 2197290 w 2640842"/>
              <a:gd name="connsiteY13" fmla="*/ 184245 h 354842"/>
              <a:gd name="connsiteX14" fmla="*/ 2354239 w 2640842"/>
              <a:gd name="connsiteY14" fmla="*/ 218364 h 354842"/>
              <a:gd name="connsiteX15" fmla="*/ 2436126 w 2640842"/>
              <a:gd name="connsiteY15" fmla="*/ 252483 h 354842"/>
              <a:gd name="connsiteX16" fmla="*/ 2483893 w 2640842"/>
              <a:gd name="connsiteY16" fmla="*/ 259307 h 354842"/>
              <a:gd name="connsiteX17" fmla="*/ 2586251 w 2640842"/>
              <a:gd name="connsiteY17" fmla="*/ 272955 h 354842"/>
              <a:gd name="connsiteX18" fmla="*/ 2640842 w 2640842"/>
              <a:gd name="connsiteY18" fmla="*/ 279779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0842" h="354842">
                <a:moveTo>
                  <a:pt x="0" y="68239"/>
                </a:moveTo>
                <a:cubicBezTo>
                  <a:pt x="2275" y="97809"/>
                  <a:pt x="-1173" y="128390"/>
                  <a:pt x="6824" y="156949"/>
                </a:cubicBezTo>
                <a:cubicBezTo>
                  <a:pt x="15053" y="186336"/>
                  <a:pt x="28003" y="215583"/>
                  <a:pt x="47768" y="238836"/>
                </a:cubicBezTo>
                <a:cubicBezTo>
                  <a:pt x="67805" y="262409"/>
                  <a:pt x="95590" y="278759"/>
                  <a:pt x="122830" y="293427"/>
                </a:cubicBezTo>
                <a:cubicBezTo>
                  <a:pt x="189639" y="329401"/>
                  <a:pt x="236757" y="337262"/>
                  <a:pt x="307075" y="354842"/>
                </a:cubicBezTo>
                <a:cubicBezTo>
                  <a:pt x="529988" y="348018"/>
                  <a:pt x="753981" y="357318"/>
                  <a:pt x="975815" y="334370"/>
                </a:cubicBezTo>
                <a:cubicBezTo>
                  <a:pt x="1021348" y="329660"/>
                  <a:pt x="1060892" y="298843"/>
                  <a:pt x="1098645" y="272955"/>
                </a:cubicBezTo>
                <a:cubicBezTo>
                  <a:pt x="1254440" y="166124"/>
                  <a:pt x="1177076" y="180617"/>
                  <a:pt x="1317009" y="61415"/>
                </a:cubicBezTo>
                <a:cubicBezTo>
                  <a:pt x="1381340" y="6615"/>
                  <a:pt x="1404031" y="12792"/>
                  <a:pt x="1480782" y="0"/>
                </a:cubicBezTo>
                <a:lnTo>
                  <a:pt x="1712794" y="40943"/>
                </a:lnTo>
                <a:cubicBezTo>
                  <a:pt x="1844758" y="66762"/>
                  <a:pt x="1745638" y="52431"/>
                  <a:pt x="1856096" y="81886"/>
                </a:cubicBezTo>
                <a:cubicBezTo>
                  <a:pt x="1869465" y="85451"/>
                  <a:pt x="1883391" y="86435"/>
                  <a:pt x="1897039" y="88710"/>
                </a:cubicBezTo>
                <a:cubicBezTo>
                  <a:pt x="2064869" y="158640"/>
                  <a:pt x="1888468" y="90991"/>
                  <a:pt x="2074460" y="143301"/>
                </a:cubicBezTo>
                <a:cubicBezTo>
                  <a:pt x="2116006" y="154986"/>
                  <a:pt x="2155843" y="172212"/>
                  <a:pt x="2197290" y="184245"/>
                </a:cubicBezTo>
                <a:cubicBezTo>
                  <a:pt x="2303161" y="214982"/>
                  <a:pt x="2260402" y="194904"/>
                  <a:pt x="2354239" y="218364"/>
                </a:cubicBezTo>
                <a:cubicBezTo>
                  <a:pt x="2498720" y="254485"/>
                  <a:pt x="2287849" y="206860"/>
                  <a:pt x="2436126" y="252483"/>
                </a:cubicBezTo>
                <a:cubicBezTo>
                  <a:pt x="2451499" y="257213"/>
                  <a:pt x="2468068" y="256430"/>
                  <a:pt x="2483893" y="259307"/>
                </a:cubicBezTo>
                <a:cubicBezTo>
                  <a:pt x="2574315" y="275748"/>
                  <a:pt x="2398032" y="255844"/>
                  <a:pt x="2586251" y="272955"/>
                </a:cubicBezTo>
                <a:cubicBezTo>
                  <a:pt x="2627062" y="281117"/>
                  <a:pt x="2608772" y="279779"/>
                  <a:pt x="2640842" y="279779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C81F8481-3AD6-CC07-0FE6-90D19E16A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102" y="228606"/>
            <a:ext cx="2602523" cy="2654483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4D6A546-BDFA-291A-A234-96CD46F2DC42}"/>
              </a:ext>
            </a:extLst>
          </p:cNvPr>
          <p:cNvSpPr/>
          <p:nvPr/>
        </p:nvSpPr>
        <p:spPr>
          <a:xfrm>
            <a:off x="1378335" y="63697"/>
            <a:ext cx="13006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Minuterie</a:t>
            </a:r>
          </a:p>
        </p:txBody>
      </p:sp>
    </p:spTree>
    <p:extLst>
      <p:ext uri="{BB962C8B-B14F-4D97-AF65-F5344CB8AC3E}">
        <p14:creationId xmlns:p14="http://schemas.microsoft.com/office/powerpoint/2010/main" val="162091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4EDEF3-8B47-206B-AC5D-E8B01809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60" y="4815561"/>
            <a:ext cx="2099785" cy="3170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8FEFD4-F2B8-4A9F-2EA6-8618396EA955}"/>
              </a:ext>
            </a:extLst>
          </p:cNvPr>
          <p:cNvSpPr/>
          <p:nvPr/>
        </p:nvSpPr>
        <p:spPr>
          <a:xfrm>
            <a:off x="1041780" y="3837667"/>
            <a:ext cx="4922292" cy="4503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9994A3-BD96-984D-5B4E-A8D49AC40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52" y="3094630"/>
            <a:ext cx="486439" cy="18063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4B6221-BDAE-DCC3-B0D0-75E3F93C9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186" y="404884"/>
            <a:ext cx="1666508" cy="375598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9416294-F29C-1656-0C54-6F5A245B7A50}"/>
              </a:ext>
            </a:extLst>
          </p:cNvPr>
          <p:cNvSpPr/>
          <p:nvPr/>
        </p:nvSpPr>
        <p:spPr>
          <a:xfrm>
            <a:off x="9403241" y="3938692"/>
            <a:ext cx="170597" cy="18765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41544B9-890D-B490-0FAE-A289F4279A70}"/>
              </a:ext>
            </a:extLst>
          </p:cNvPr>
          <p:cNvSpPr/>
          <p:nvPr/>
        </p:nvSpPr>
        <p:spPr>
          <a:xfrm>
            <a:off x="9666296" y="4085809"/>
            <a:ext cx="170597" cy="1876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87253C-889F-3A3B-E83F-376B6BA6A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464" y="3094630"/>
            <a:ext cx="544406" cy="17996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1A0912-45BD-1F0B-E31D-A71DC2992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792" y="3094630"/>
            <a:ext cx="544406" cy="17996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F5917D-8D09-B611-0B2E-26785CF14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061" y="3028293"/>
            <a:ext cx="671204" cy="18726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F28FDC4-3E9F-2EBD-1CDE-AC27D8951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708" y="3094630"/>
            <a:ext cx="544406" cy="18063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3ADD540-4E24-BA25-231D-653F8060B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881" y="174366"/>
            <a:ext cx="1666508" cy="292026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4C6A16B-F107-736A-E0B3-E7A47B5D4D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6000"/>
                    </a14:imgEffect>
                    <a14:imgEffect>
                      <a14:brightnessContrast bright="18000" contrast="-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802" y="174366"/>
            <a:ext cx="3357360" cy="215620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BE81F6F5-93C1-6C3A-E2F9-AA65AD215620}"/>
              </a:ext>
            </a:extLst>
          </p:cNvPr>
          <p:cNvSpPr/>
          <p:nvPr/>
        </p:nvSpPr>
        <p:spPr>
          <a:xfrm>
            <a:off x="2678375" y="2705367"/>
            <a:ext cx="2958150" cy="2127220"/>
          </a:xfrm>
          <a:custGeom>
            <a:avLst/>
            <a:gdLst>
              <a:gd name="connsiteX0" fmla="*/ 0 w 3241343"/>
              <a:gd name="connsiteY0" fmla="*/ 481385 h 1980647"/>
              <a:gd name="connsiteX1" fmla="*/ 13648 w 3241343"/>
              <a:gd name="connsiteY1" fmla="*/ 440442 h 1980647"/>
              <a:gd name="connsiteX2" fmla="*/ 27296 w 3241343"/>
              <a:gd name="connsiteY2" fmla="*/ 303964 h 1980647"/>
              <a:gd name="connsiteX3" fmla="*/ 34119 w 3241343"/>
              <a:gd name="connsiteY3" fmla="*/ 181134 h 1980647"/>
              <a:gd name="connsiteX4" fmla="*/ 47767 w 3241343"/>
              <a:gd name="connsiteY4" fmla="*/ 160663 h 1980647"/>
              <a:gd name="connsiteX5" fmla="*/ 143302 w 3241343"/>
              <a:gd name="connsiteY5" fmla="*/ 106072 h 1980647"/>
              <a:gd name="connsiteX6" fmla="*/ 197893 w 3241343"/>
              <a:gd name="connsiteY6" fmla="*/ 92424 h 1980647"/>
              <a:gd name="connsiteX7" fmla="*/ 252484 w 3241343"/>
              <a:gd name="connsiteY7" fmla="*/ 71952 h 1980647"/>
              <a:gd name="connsiteX8" fmla="*/ 368490 w 3241343"/>
              <a:gd name="connsiteY8" fmla="*/ 58305 h 1980647"/>
              <a:gd name="connsiteX9" fmla="*/ 464024 w 3241343"/>
              <a:gd name="connsiteY9" fmla="*/ 44657 h 1980647"/>
              <a:gd name="connsiteX10" fmla="*/ 655093 w 3241343"/>
              <a:gd name="connsiteY10" fmla="*/ 17361 h 1980647"/>
              <a:gd name="connsiteX11" fmla="*/ 1016758 w 3241343"/>
              <a:gd name="connsiteY11" fmla="*/ 10537 h 1980647"/>
              <a:gd name="connsiteX12" fmla="*/ 1767385 w 3241343"/>
              <a:gd name="connsiteY12" fmla="*/ 3714 h 1980647"/>
              <a:gd name="connsiteX13" fmla="*/ 2019869 w 3241343"/>
              <a:gd name="connsiteY13" fmla="*/ 10537 h 1980647"/>
              <a:gd name="connsiteX14" fmla="*/ 2129051 w 3241343"/>
              <a:gd name="connsiteY14" fmla="*/ 37833 h 1980647"/>
              <a:gd name="connsiteX15" fmla="*/ 2231409 w 3241343"/>
              <a:gd name="connsiteY15" fmla="*/ 51481 h 1980647"/>
              <a:gd name="connsiteX16" fmla="*/ 2408830 w 3241343"/>
              <a:gd name="connsiteY16" fmla="*/ 78776 h 1980647"/>
              <a:gd name="connsiteX17" fmla="*/ 2558955 w 3241343"/>
              <a:gd name="connsiteY17" fmla="*/ 92424 h 1980647"/>
              <a:gd name="connsiteX18" fmla="*/ 2681785 w 3241343"/>
              <a:gd name="connsiteY18" fmla="*/ 119720 h 1980647"/>
              <a:gd name="connsiteX19" fmla="*/ 2777319 w 3241343"/>
              <a:gd name="connsiteY19" fmla="*/ 133367 h 1980647"/>
              <a:gd name="connsiteX20" fmla="*/ 2852382 w 3241343"/>
              <a:gd name="connsiteY20" fmla="*/ 147015 h 1980647"/>
              <a:gd name="connsiteX21" fmla="*/ 2913797 w 3241343"/>
              <a:gd name="connsiteY21" fmla="*/ 153839 h 1980647"/>
              <a:gd name="connsiteX22" fmla="*/ 2995684 w 3241343"/>
              <a:gd name="connsiteY22" fmla="*/ 167487 h 1980647"/>
              <a:gd name="connsiteX23" fmla="*/ 3091218 w 3241343"/>
              <a:gd name="connsiteY23" fmla="*/ 208430 h 1980647"/>
              <a:gd name="connsiteX24" fmla="*/ 3132161 w 3241343"/>
              <a:gd name="connsiteY24" fmla="*/ 235726 h 1980647"/>
              <a:gd name="connsiteX25" fmla="*/ 3152633 w 3241343"/>
              <a:gd name="connsiteY25" fmla="*/ 263021 h 1980647"/>
              <a:gd name="connsiteX26" fmla="*/ 3207224 w 3241343"/>
              <a:gd name="connsiteY26" fmla="*/ 454090 h 1980647"/>
              <a:gd name="connsiteX27" fmla="*/ 3220872 w 3241343"/>
              <a:gd name="connsiteY27" fmla="*/ 556448 h 1980647"/>
              <a:gd name="connsiteX28" fmla="*/ 3241343 w 3241343"/>
              <a:gd name="connsiteY28" fmla="*/ 747517 h 1980647"/>
              <a:gd name="connsiteX29" fmla="*/ 3227696 w 3241343"/>
              <a:gd name="connsiteY29" fmla="*/ 1593678 h 1980647"/>
              <a:gd name="connsiteX30" fmla="*/ 3207224 w 3241343"/>
              <a:gd name="connsiteY30" fmla="*/ 1730155 h 1980647"/>
              <a:gd name="connsiteX31" fmla="*/ 3179928 w 3241343"/>
              <a:gd name="connsiteY31" fmla="*/ 1887105 h 1980647"/>
              <a:gd name="connsiteX32" fmla="*/ 3159457 w 3241343"/>
              <a:gd name="connsiteY32" fmla="*/ 1921224 h 1980647"/>
              <a:gd name="connsiteX33" fmla="*/ 3125337 w 3241343"/>
              <a:gd name="connsiteY33" fmla="*/ 1962167 h 1980647"/>
              <a:gd name="connsiteX34" fmla="*/ 3050275 w 3241343"/>
              <a:gd name="connsiteY34" fmla="*/ 1975815 h 1980647"/>
              <a:gd name="connsiteX35" fmla="*/ 2750024 w 3241343"/>
              <a:gd name="connsiteY35" fmla="*/ 1962167 h 198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41343" h="1980647">
                <a:moveTo>
                  <a:pt x="0" y="481385"/>
                </a:moveTo>
                <a:cubicBezTo>
                  <a:pt x="4549" y="467737"/>
                  <a:pt x="11460" y="454661"/>
                  <a:pt x="13648" y="440442"/>
                </a:cubicBezTo>
                <a:cubicBezTo>
                  <a:pt x="20600" y="395254"/>
                  <a:pt x="23698" y="349542"/>
                  <a:pt x="27296" y="303964"/>
                </a:cubicBezTo>
                <a:cubicBezTo>
                  <a:pt x="30523" y="263085"/>
                  <a:pt x="28320" y="221728"/>
                  <a:pt x="34119" y="181134"/>
                </a:cubicBezTo>
                <a:cubicBezTo>
                  <a:pt x="35279" y="173015"/>
                  <a:pt x="41671" y="166149"/>
                  <a:pt x="47767" y="160663"/>
                </a:cubicBezTo>
                <a:cubicBezTo>
                  <a:pt x="90064" y="122596"/>
                  <a:pt x="95834" y="119635"/>
                  <a:pt x="143302" y="106072"/>
                </a:cubicBezTo>
                <a:cubicBezTo>
                  <a:pt x="161337" y="100919"/>
                  <a:pt x="179990" y="98019"/>
                  <a:pt x="197893" y="92424"/>
                </a:cubicBezTo>
                <a:cubicBezTo>
                  <a:pt x="216443" y="86627"/>
                  <a:pt x="233797" y="77291"/>
                  <a:pt x="252484" y="71952"/>
                </a:cubicBezTo>
                <a:cubicBezTo>
                  <a:pt x="279574" y="64212"/>
                  <a:pt x="349805" y="60547"/>
                  <a:pt x="368490" y="58305"/>
                </a:cubicBezTo>
                <a:cubicBezTo>
                  <a:pt x="400429" y="54472"/>
                  <a:pt x="432266" y="49779"/>
                  <a:pt x="464024" y="44657"/>
                </a:cubicBezTo>
                <a:cubicBezTo>
                  <a:pt x="635128" y="17059"/>
                  <a:pt x="521502" y="29506"/>
                  <a:pt x="655093" y="17361"/>
                </a:cubicBezTo>
                <a:cubicBezTo>
                  <a:pt x="827995" y="-17218"/>
                  <a:pt x="663328" y="10537"/>
                  <a:pt x="1016758" y="10537"/>
                </a:cubicBezTo>
                <a:lnTo>
                  <a:pt x="1767385" y="3714"/>
                </a:lnTo>
                <a:lnTo>
                  <a:pt x="2019869" y="10537"/>
                </a:lnTo>
                <a:cubicBezTo>
                  <a:pt x="2064779" y="12626"/>
                  <a:pt x="2080957" y="28214"/>
                  <a:pt x="2129051" y="37833"/>
                </a:cubicBezTo>
                <a:cubicBezTo>
                  <a:pt x="2162804" y="44584"/>
                  <a:pt x="2197388" y="46247"/>
                  <a:pt x="2231409" y="51481"/>
                </a:cubicBezTo>
                <a:cubicBezTo>
                  <a:pt x="2354985" y="70493"/>
                  <a:pt x="2261439" y="62842"/>
                  <a:pt x="2408830" y="78776"/>
                </a:cubicBezTo>
                <a:cubicBezTo>
                  <a:pt x="2458787" y="84177"/>
                  <a:pt x="2508913" y="87875"/>
                  <a:pt x="2558955" y="92424"/>
                </a:cubicBezTo>
                <a:cubicBezTo>
                  <a:pt x="2599898" y="101523"/>
                  <a:pt x="2640561" y="111991"/>
                  <a:pt x="2681785" y="119720"/>
                </a:cubicBezTo>
                <a:cubicBezTo>
                  <a:pt x="2713402" y="125648"/>
                  <a:pt x="2745555" y="128285"/>
                  <a:pt x="2777319" y="133367"/>
                </a:cubicBezTo>
                <a:cubicBezTo>
                  <a:pt x="2802431" y="137385"/>
                  <a:pt x="2827232" y="143242"/>
                  <a:pt x="2852382" y="147015"/>
                </a:cubicBezTo>
                <a:cubicBezTo>
                  <a:pt x="2872752" y="150071"/>
                  <a:pt x="2893406" y="150926"/>
                  <a:pt x="2913797" y="153839"/>
                </a:cubicBezTo>
                <a:cubicBezTo>
                  <a:pt x="2941191" y="157752"/>
                  <a:pt x="2968388" y="162938"/>
                  <a:pt x="2995684" y="167487"/>
                </a:cubicBezTo>
                <a:cubicBezTo>
                  <a:pt x="3034850" y="182174"/>
                  <a:pt x="3056220" y="188014"/>
                  <a:pt x="3091218" y="208430"/>
                </a:cubicBezTo>
                <a:cubicBezTo>
                  <a:pt x="3105386" y="216695"/>
                  <a:pt x="3119902" y="224829"/>
                  <a:pt x="3132161" y="235726"/>
                </a:cubicBezTo>
                <a:cubicBezTo>
                  <a:pt x="3140661" y="243282"/>
                  <a:pt x="3145809" y="253923"/>
                  <a:pt x="3152633" y="263021"/>
                </a:cubicBezTo>
                <a:cubicBezTo>
                  <a:pt x="3184117" y="349605"/>
                  <a:pt x="3187834" y="350681"/>
                  <a:pt x="3207224" y="454090"/>
                </a:cubicBezTo>
                <a:cubicBezTo>
                  <a:pt x="3213568" y="487922"/>
                  <a:pt x="3216730" y="522277"/>
                  <a:pt x="3220872" y="556448"/>
                </a:cubicBezTo>
                <a:cubicBezTo>
                  <a:pt x="3230108" y="632648"/>
                  <a:pt x="3234268" y="676770"/>
                  <a:pt x="3241343" y="747517"/>
                </a:cubicBezTo>
                <a:cubicBezTo>
                  <a:pt x="3236794" y="1029571"/>
                  <a:pt x="3234057" y="1311659"/>
                  <a:pt x="3227696" y="1593678"/>
                </a:cubicBezTo>
                <a:cubicBezTo>
                  <a:pt x="3226665" y="1639408"/>
                  <a:pt x="3213938" y="1685399"/>
                  <a:pt x="3207224" y="1730155"/>
                </a:cubicBezTo>
                <a:cubicBezTo>
                  <a:pt x="3199408" y="1782259"/>
                  <a:pt x="3200590" y="1837515"/>
                  <a:pt x="3179928" y="1887105"/>
                </a:cubicBezTo>
                <a:cubicBezTo>
                  <a:pt x="3174827" y="1899348"/>
                  <a:pt x="3166486" y="1909977"/>
                  <a:pt x="3159457" y="1921224"/>
                </a:cubicBezTo>
                <a:cubicBezTo>
                  <a:pt x="3152331" y="1932625"/>
                  <a:pt x="3137635" y="1956018"/>
                  <a:pt x="3125337" y="1962167"/>
                </a:cubicBezTo>
                <a:cubicBezTo>
                  <a:pt x="3120568" y="1964551"/>
                  <a:pt x="3051461" y="1975617"/>
                  <a:pt x="3050275" y="1975815"/>
                </a:cubicBezTo>
                <a:cubicBezTo>
                  <a:pt x="2763305" y="1968816"/>
                  <a:pt x="2858996" y="1998491"/>
                  <a:pt x="2750024" y="196216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255EC17-7846-E6A5-62A3-A85261983666}"/>
              </a:ext>
            </a:extLst>
          </p:cNvPr>
          <p:cNvSpPr/>
          <p:nvPr/>
        </p:nvSpPr>
        <p:spPr>
          <a:xfrm>
            <a:off x="2415321" y="3029803"/>
            <a:ext cx="2593408" cy="2497540"/>
          </a:xfrm>
          <a:custGeom>
            <a:avLst/>
            <a:gdLst>
              <a:gd name="connsiteX0" fmla="*/ 0 w 2306471"/>
              <a:gd name="connsiteY0" fmla="*/ 156949 h 2497540"/>
              <a:gd name="connsiteX1" fmla="*/ 27295 w 2306471"/>
              <a:gd name="connsiteY1" fmla="*/ 95534 h 2497540"/>
              <a:gd name="connsiteX2" fmla="*/ 54591 w 2306471"/>
              <a:gd name="connsiteY2" fmla="*/ 54591 h 2497540"/>
              <a:gd name="connsiteX3" fmla="*/ 95534 w 2306471"/>
              <a:gd name="connsiteY3" fmla="*/ 6824 h 2497540"/>
              <a:gd name="connsiteX4" fmla="*/ 116006 w 2306471"/>
              <a:gd name="connsiteY4" fmla="*/ 0 h 2497540"/>
              <a:gd name="connsiteX5" fmla="*/ 170597 w 2306471"/>
              <a:gd name="connsiteY5" fmla="*/ 20472 h 2497540"/>
              <a:gd name="connsiteX6" fmla="*/ 191068 w 2306471"/>
              <a:gd name="connsiteY6" fmla="*/ 136478 h 2497540"/>
              <a:gd name="connsiteX7" fmla="*/ 170597 w 2306471"/>
              <a:gd name="connsiteY7" fmla="*/ 368490 h 2497540"/>
              <a:gd name="connsiteX8" fmla="*/ 163773 w 2306471"/>
              <a:gd name="connsiteY8" fmla="*/ 457200 h 2497540"/>
              <a:gd name="connsiteX9" fmla="*/ 122830 w 2306471"/>
              <a:gd name="connsiteY9" fmla="*/ 723331 h 2497540"/>
              <a:gd name="connsiteX10" fmla="*/ 102358 w 2306471"/>
              <a:gd name="connsiteY10" fmla="*/ 1091821 h 2497540"/>
              <a:gd name="connsiteX11" fmla="*/ 122830 w 2306471"/>
              <a:gd name="connsiteY11" fmla="*/ 1576316 h 2497540"/>
              <a:gd name="connsiteX12" fmla="*/ 143301 w 2306471"/>
              <a:gd name="connsiteY12" fmla="*/ 1740090 h 2497540"/>
              <a:gd name="connsiteX13" fmla="*/ 177421 w 2306471"/>
              <a:gd name="connsiteY13" fmla="*/ 1937982 h 2497540"/>
              <a:gd name="connsiteX14" fmla="*/ 211540 w 2306471"/>
              <a:gd name="connsiteY14" fmla="*/ 2101755 h 2497540"/>
              <a:gd name="connsiteX15" fmla="*/ 279779 w 2306471"/>
              <a:gd name="connsiteY15" fmla="*/ 2231409 h 2497540"/>
              <a:gd name="connsiteX16" fmla="*/ 307074 w 2306471"/>
              <a:gd name="connsiteY16" fmla="*/ 2279176 h 2497540"/>
              <a:gd name="connsiteX17" fmla="*/ 361665 w 2306471"/>
              <a:gd name="connsiteY17" fmla="*/ 2333767 h 2497540"/>
              <a:gd name="connsiteX18" fmla="*/ 580030 w 2306471"/>
              <a:gd name="connsiteY18" fmla="*/ 2463421 h 2497540"/>
              <a:gd name="connsiteX19" fmla="*/ 818865 w 2306471"/>
              <a:gd name="connsiteY19" fmla="*/ 2497540 h 2497540"/>
              <a:gd name="connsiteX20" fmla="*/ 1726442 w 2306471"/>
              <a:gd name="connsiteY20" fmla="*/ 2490716 h 2497540"/>
              <a:gd name="connsiteX21" fmla="*/ 1897039 w 2306471"/>
              <a:gd name="connsiteY21" fmla="*/ 2402006 h 2497540"/>
              <a:gd name="connsiteX22" fmla="*/ 2129050 w 2306471"/>
              <a:gd name="connsiteY22" fmla="*/ 2265528 h 2497540"/>
              <a:gd name="connsiteX23" fmla="*/ 2210937 w 2306471"/>
              <a:gd name="connsiteY23" fmla="*/ 2190466 h 2497540"/>
              <a:gd name="connsiteX24" fmla="*/ 2279176 w 2306471"/>
              <a:gd name="connsiteY24" fmla="*/ 2026693 h 2497540"/>
              <a:gd name="connsiteX25" fmla="*/ 2292824 w 2306471"/>
              <a:gd name="connsiteY25" fmla="*/ 1951630 h 2497540"/>
              <a:gd name="connsiteX26" fmla="*/ 2306471 w 2306471"/>
              <a:gd name="connsiteY26" fmla="*/ 1787857 h 24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06471" h="2497540">
                <a:moveTo>
                  <a:pt x="0" y="156949"/>
                </a:moveTo>
                <a:cubicBezTo>
                  <a:pt x="8214" y="136414"/>
                  <a:pt x="15819" y="114661"/>
                  <a:pt x="27295" y="95534"/>
                </a:cubicBezTo>
                <a:cubicBezTo>
                  <a:pt x="35734" y="81469"/>
                  <a:pt x="44750" y="67713"/>
                  <a:pt x="54591" y="54591"/>
                </a:cubicBezTo>
                <a:cubicBezTo>
                  <a:pt x="64051" y="41977"/>
                  <a:pt x="81277" y="16329"/>
                  <a:pt x="95534" y="6824"/>
                </a:cubicBezTo>
                <a:cubicBezTo>
                  <a:pt x="101519" y="2834"/>
                  <a:pt x="109182" y="2275"/>
                  <a:pt x="116006" y="0"/>
                </a:cubicBezTo>
                <a:cubicBezTo>
                  <a:pt x="134203" y="6824"/>
                  <a:pt x="157524" y="6092"/>
                  <a:pt x="170597" y="20472"/>
                </a:cubicBezTo>
                <a:cubicBezTo>
                  <a:pt x="182395" y="33450"/>
                  <a:pt x="189688" y="124061"/>
                  <a:pt x="191068" y="136478"/>
                </a:cubicBezTo>
                <a:cubicBezTo>
                  <a:pt x="177466" y="408514"/>
                  <a:pt x="194338" y="154818"/>
                  <a:pt x="170597" y="368490"/>
                </a:cubicBezTo>
                <a:cubicBezTo>
                  <a:pt x="167322" y="397966"/>
                  <a:pt x="167141" y="427734"/>
                  <a:pt x="163773" y="457200"/>
                </a:cubicBezTo>
                <a:cubicBezTo>
                  <a:pt x="149840" y="579108"/>
                  <a:pt x="142869" y="609775"/>
                  <a:pt x="122830" y="723331"/>
                </a:cubicBezTo>
                <a:cubicBezTo>
                  <a:pt x="114613" y="830152"/>
                  <a:pt x="100212" y="985603"/>
                  <a:pt x="102358" y="1091821"/>
                </a:cubicBezTo>
                <a:cubicBezTo>
                  <a:pt x="105623" y="1253430"/>
                  <a:pt x="115232" y="1414852"/>
                  <a:pt x="122830" y="1576316"/>
                </a:cubicBezTo>
                <a:cubicBezTo>
                  <a:pt x="129074" y="1709000"/>
                  <a:pt x="125013" y="1630365"/>
                  <a:pt x="143301" y="1740090"/>
                </a:cubicBezTo>
                <a:cubicBezTo>
                  <a:pt x="191281" y="2027966"/>
                  <a:pt x="118827" y="1633289"/>
                  <a:pt x="177421" y="1937982"/>
                </a:cubicBezTo>
                <a:cubicBezTo>
                  <a:pt x="186477" y="1985075"/>
                  <a:pt x="197305" y="2057272"/>
                  <a:pt x="211540" y="2101755"/>
                </a:cubicBezTo>
                <a:cubicBezTo>
                  <a:pt x="241634" y="2195800"/>
                  <a:pt x="236115" y="2163487"/>
                  <a:pt x="279779" y="2231409"/>
                </a:cubicBezTo>
                <a:cubicBezTo>
                  <a:pt x="289696" y="2246835"/>
                  <a:pt x="295618" y="2264856"/>
                  <a:pt x="307074" y="2279176"/>
                </a:cubicBezTo>
                <a:cubicBezTo>
                  <a:pt x="323150" y="2299271"/>
                  <a:pt x="342487" y="2316607"/>
                  <a:pt x="361665" y="2333767"/>
                </a:cubicBezTo>
                <a:cubicBezTo>
                  <a:pt x="430128" y="2395023"/>
                  <a:pt x="485353" y="2436371"/>
                  <a:pt x="580030" y="2463421"/>
                </a:cubicBezTo>
                <a:cubicBezTo>
                  <a:pt x="721545" y="2503853"/>
                  <a:pt x="642483" y="2489141"/>
                  <a:pt x="818865" y="2497540"/>
                </a:cubicBezTo>
                <a:lnTo>
                  <a:pt x="1726442" y="2490716"/>
                </a:lnTo>
                <a:cubicBezTo>
                  <a:pt x="1774210" y="2488441"/>
                  <a:pt x="1856970" y="2425272"/>
                  <a:pt x="1897039" y="2402006"/>
                </a:cubicBezTo>
                <a:cubicBezTo>
                  <a:pt x="1966321" y="2361777"/>
                  <a:pt x="2063025" y="2316316"/>
                  <a:pt x="2129050" y="2265528"/>
                </a:cubicBezTo>
                <a:cubicBezTo>
                  <a:pt x="2158399" y="2242952"/>
                  <a:pt x="2183641" y="2215487"/>
                  <a:pt x="2210937" y="2190466"/>
                </a:cubicBezTo>
                <a:cubicBezTo>
                  <a:pt x="2244422" y="2123494"/>
                  <a:pt x="2257452" y="2104276"/>
                  <a:pt x="2279176" y="2026693"/>
                </a:cubicBezTo>
                <a:cubicBezTo>
                  <a:pt x="2286033" y="2002204"/>
                  <a:pt x="2288275" y="1976651"/>
                  <a:pt x="2292824" y="1951630"/>
                </a:cubicBezTo>
                <a:cubicBezTo>
                  <a:pt x="2299787" y="1791467"/>
                  <a:pt x="2262619" y="1831709"/>
                  <a:pt x="2306471" y="178785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1EDCBA3-0800-FBE3-0238-0B97BD642CB2}"/>
              </a:ext>
            </a:extLst>
          </p:cNvPr>
          <p:cNvCxnSpPr/>
          <p:nvPr/>
        </p:nvCxnSpPr>
        <p:spPr>
          <a:xfrm flipV="1">
            <a:off x="5008729" y="4160872"/>
            <a:ext cx="0" cy="6546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75159CD-D691-7549-C8CF-0E9784D98E26}"/>
              </a:ext>
            </a:extLst>
          </p:cNvPr>
          <p:cNvCxnSpPr/>
          <p:nvPr/>
        </p:nvCxnSpPr>
        <p:spPr>
          <a:xfrm flipV="1">
            <a:off x="5008729" y="3284003"/>
            <a:ext cx="0" cy="6546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565E1F2-ED92-01DE-E21F-5FCE2D3CD239}"/>
              </a:ext>
            </a:extLst>
          </p:cNvPr>
          <p:cNvCxnSpPr>
            <a:cxnSpLocks/>
          </p:cNvCxnSpPr>
          <p:nvPr/>
        </p:nvCxnSpPr>
        <p:spPr>
          <a:xfrm>
            <a:off x="4931505" y="3837667"/>
            <a:ext cx="68741" cy="3394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803A3A8-7FAC-6E6D-C045-37A2FE485B07}"/>
              </a:ext>
            </a:extLst>
          </p:cNvPr>
          <p:cNvCxnSpPr/>
          <p:nvPr/>
        </p:nvCxnSpPr>
        <p:spPr>
          <a:xfrm flipV="1">
            <a:off x="5229772" y="4108237"/>
            <a:ext cx="0" cy="6546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4BAB38C-3500-199F-F6FB-A980E2C00B35}"/>
              </a:ext>
            </a:extLst>
          </p:cNvPr>
          <p:cNvCxnSpPr/>
          <p:nvPr/>
        </p:nvCxnSpPr>
        <p:spPr>
          <a:xfrm flipV="1">
            <a:off x="5229772" y="3231368"/>
            <a:ext cx="0" cy="6546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C442F56-7E66-4B57-F975-AE4789CEDA3F}"/>
              </a:ext>
            </a:extLst>
          </p:cNvPr>
          <p:cNvCxnSpPr>
            <a:cxnSpLocks/>
          </p:cNvCxnSpPr>
          <p:nvPr/>
        </p:nvCxnSpPr>
        <p:spPr>
          <a:xfrm>
            <a:off x="5152548" y="3785032"/>
            <a:ext cx="68741" cy="3394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C73DE2A5-739D-AD5B-9DD4-E6FB5AFD3FBD}"/>
              </a:ext>
            </a:extLst>
          </p:cNvPr>
          <p:cNvSpPr/>
          <p:nvPr/>
        </p:nvSpPr>
        <p:spPr>
          <a:xfrm>
            <a:off x="5001904" y="2743200"/>
            <a:ext cx="4435523" cy="1446663"/>
          </a:xfrm>
          <a:custGeom>
            <a:avLst/>
            <a:gdLst>
              <a:gd name="connsiteX0" fmla="*/ 0 w 4435523"/>
              <a:gd name="connsiteY0" fmla="*/ 443552 h 1446663"/>
              <a:gd name="connsiteX1" fmla="*/ 13648 w 4435523"/>
              <a:gd name="connsiteY1" fmla="*/ 245660 h 1446663"/>
              <a:gd name="connsiteX2" fmla="*/ 102359 w 4435523"/>
              <a:gd name="connsiteY2" fmla="*/ 88710 h 1446663"/>
              <a:gd name="connsiteX3" fmla="*/ 191069 w 4435523"/>
              <a:gd name="connsiteY3" fmla="*/ 20472 h 1446663"/>
              <a:gd name="connsiteX4" fmla="*/ 272956 w 4435523"/>
              <a:gd name="connsiteY4" fmla="*/ 0 h 1446663"/>
              <a:gd name="connsiteX5" fmla="*/ 518615 w 4435523"/>
              <a:gd name="connsiteY5" fmla="*/ 13648 h 1446663"/>
              <a:gd name="connsiteX6" fmla="*/ 593678 w 4435523"/>
              <a:gd name="connsiteY6" fmla="*/ 47767 h 1446663"/>
              <a:gd name="connsiteX7" fmla="*/ 661917 w 4435523"/>
              <a:gd name="connsiteY7" fmla="*/ 81887 h 1446663"/>
              <a:gd name="connsiteX8" fmla="*/ 709684 w 4435523"/>
              <a:gd name="connsiteY8" fmla="*/ 116006 h 1446663"/>
              <a:gd name="connsiteX9" fmla="*/ 948520 w 4435523"/>
              <a:gd name="connsiteY9" fmla="*/ 375313 h 1446663"/>
              <a:gd name="connsiteX10" fmla="*/ 1180532 w 4435523"/>
              <a:gd name="connsiteY10" fmla="*/ 648269 h 1446663"/>
              <a:gd name="connsiteX11" fmla="*/ 1323833 w 4435523"/>
              <a:gd name="connsiteY11" fmla="*/ 771099 h 1446663"/>
              <a:gd name="connsiteX12" fmla="*/ 1467135 w 4435523"/>
              <a:gd name="connsiteY12" fmla="*/ 907576 h 1446663"/>
              <a:gd name="connsiteX13" fmla="*/ 1692323 w 4435523"/>
              <a:gd name="connsiteY13" fmla="*/ 1084997 h 1446663"/>
              <a:gd name="connsiteX14" fmla="*/ 1862920 w 4435523"/>
              <a:gd name="connsiteY14" fmla="*/ 1180531 h 1446663"/>
              <a:gd name="connsiteX15" fmla="*/ 2258705 w 4435523"/>
              <a:gd name="connsiteY15" fmla="*/ 1344304 h 1446663"/>
              <a:gd name="connsiteX16" fmla="*/ 2511189 w 4435523"/>
              <a:gd name="connsiteY16" fmla="*/ 1412543 h 1446663"/>
              <a:gd name="connsiteX17" fmla="*/ 2756848 w 4435523"/>
              <a:gd name="connsiteY17" fmla="*/ 1446663 h 1446663"/>
              <a:gd name="connsiteX18" fmla="*/ 3166281 w 4435523"/>
              <a:gd name="connsiteY18" fmla="*/ 1433015 h 1446663"/>
              <a:gd name="connsiteX19" fmla="*/ 3446060 w 4435523"/>
              <a:gd name="connsiteY19" fmla="*/ 1371600 h 1446663"/>
              <a:gd name="connsiteX20" fmla="*/ 3957851 w 4435523"/>
              <a:gd name="connsiteY20" fmla="*/ 1357952 h 1446663"/>
              <a:gd name="connsiteX21" fmla="*/ 4183039 w 4435523"/>
              <a:gd name="connsiteY21" fmla="*/ 1357952 h 1446663"/>
              <a:gd name="connsiteX22" fmla="*/ 4353636 w 4435523"/>
              <a:gd name="connsiteY22" fmla="*/ 1344304 h 1446663"/>
              <a:gd name="connsiteX23" fmla="*/ 4394580 w 4435523"/>
              <a:gd name="connsiteY23" fmla="*/ 1323833 h 1446663"/>
              <a:gd name="connsiteX24" fmla="*/ 4421875 w 4435523"/>
              <a:gd name="connsiteY24" fmla="*/ 1310185 h 1446663"/>
              <a:gd name="connsiteX25" fmla="*/ 4435523 w 4435523"/>
              <a:gd name="connsiteY25" fmla="*/ 1303361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5523" h="1446663">
                <a:moveTo>
                  <a:pt x="0" y="443552"/>
                </a:moveTo>
                <a:cubicBezTo>
                  <a:pt x="4549" y="377588"/>
                  <a:pt x="2778" y="310881"/>
                  <a:pt x="13648" y="245660"/>
                </a:cubicBezTo>
                <a:cubicBezTo>
                  <a:pt x="23428" y="186979"/>
                  <a:pt x="59969" y="129081"/>
                  <a:pt x="102359" y="88710"/>
                </a:cubicBezTo>
                <a:cubicBezTo>
                  <a:pt x="129374" y="62981"/>
                  <a:pt x="157970" y="37683"/>
                  <a:pt x="191069" y="20472"/>
                </a:cubicBezTo>
                <a:cubicBezTo>
                  <a:pt x="216032" y="7492"/>
                  <a:pt x="245660" y="6824"/>
                  <a:pt x="272956" y="0"/>
                </a:cubicBezTo>
                <a:cubicBezTo>
                  <a:pt x="354842" y="4549"/>
                  <a:pt x="437497" y="1567"/>
                  <a:pt x="518615" y="13648"/>
                </a:cubicBezTo>
                <a:cubicBezTo>
                  <a:pt x="545800" y="17697"/>
                  <a:pt x="568863" y="35951"/>
                  <a:pt x="593678" y="47767"/>
                </a:cubicBezTo>
                <a:cubicBezTo>
                  <a:pt x="616639" y="58701"/>
                  <a:pt x="639997" y="68993"/>
                  <a:pt x="661917" y="81887"/>
                </a:cubicBezTo>
                <a:cubicBezTo>
                  <a:pt x="678782" y="91808"/>
                  <a:pt x="694775" y="103334"/>
                  <a:pt x="709684" y="116006"/>
                </a:cubicBezTo>
                <a:cubicBezTo>
                  <a:pt x="819346" y="209219"/>
                  <a:pt x="841655" y="246527"/>
                  <a:pt x="948520" y="375313"/>
                </a:cubicBezTo>
                <a:cubicBezTo>
                  <a:pt x="989692" y="424931"/>
                  <a:pt x="1128592" y="603749"/>
                  <a:pt x="1180532" y="648269"/>
                </a:cubicBezTo>
                <a:cubicBezTo>
                  <a:pt x="1228299" y="689212"/>
                  <a:pt x="1277181" y="728890"/>
                  <a:pt x="1323833" y="771099"/>
                </a:cubicBezTo>
                <a:cubicBezTo>
                  <a:pt x="1372748" y="815355"/>
                  <a:pt x="1415321" y="866753"/>
                  <a:pt x="1467135" y="907576"/>
                </a:cubicBezTo>
                <a:cubicBezTo>
                  <a:pt x="1542198" y="966716"/>
                  <a:pt x="1608945" y="1038305"/>
                  <a:pt x="1692323" y="1084997"/>
                </a:cubicBezTo>
                <a:cubicBezTo>
                  <a:pt x="1749189" y="1116842"/>
                  <a:pt x="1804846" y="1150946"/>
                  <a:pt x="1862920" y="1180531"/>
                </a:cubicBezTo>
                <a:cubicBezTo>
                  <a:pt x="1989703" y="1245118"/>
                  <a:pt x="2122835" y="1301718"/>
                  <a:pt x="2258705" y="1344304"/>
                </a:cubicBezTo>
                <a:cubicBezTo>
                  <a:pt x="2341895" y="1370379"/>
                  <a:pt x="2425792" y="1394996"/>
                  <a:pt x="2511189" y="1412543"/>
                </a:cubicBezTo>
                <a:cubicBezTo>
                  <a:pt x="2592169" y="1429183"/>
                  <a:pt x="2674962" y="1435290"/>
                  <a:pt x="2756848" y="1446663"/>
                </a:cubicBezTo>
                <a:cubicBezTo>
                  <a:pt x="2893326" y="1442114"/>
                  <a:pt x="3030373" y="1446274"/>
                  <a:pt x="3166281" y="1433015"/>
                </a:cubicBezTo>
                <a:cubicBezTo>
                  <a:pt x="3611896" y="1389540"/>
                  <a:pt x="3051523" y="1392586"/>
                  <a:pt x="3446060" y="1371600"/>
                </a:cubicBezTo>
                <a:cubicBezTo>
                  <a:pt x="3616477" y="1362535"/>
                  <a:pt x="3787254" y="1362501"/>
                  <a:pt x="3957851" y="1357952"/>
                </a:cubicBezTo>
                <a:cubicBezTo>
                  <a:pt x="4076435" y="1338188"/>
                  <a:pt x="3909374" y="1363215"/>
                  <a:pt x="4183039" y="1357952"/>
                </a:cubicBezTo>
                <a:cubicBezTo>
                  <a:pt x="4240076" y="1356855"/>
                  <a:pt x="4296770" y="1348853"/>
                  <a:pt x="4353636" y="1344304"/>
                </a:cubicBezTo>
                <a:cubicBezTo>
                  <a:pt x="4392982" y="1318075"/>
                  <a:pt x="4355023" y="1340786"/>
                  <a:pt x="4394580" y="1323833"/>
                </a:cubicBezTo>
                <a:cubicBezTo>
                  <a:pt x="4403930" y="1319826"/>
                  <a:pt x="4412777" y="1314734"/>
                  <a:pt x="4421875" y="1310185"/>
                </a:cubicBezTo>
                <a:lnTo>
                  <a:pt x="4435523" y="1303361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6E788F44-F4C1-17B1-BF86-9E8D4D972A92}"/>
              </a:ext>
            </a:extLst>
          </p:cNvPr>
          <p:cNvSpPr/>
          <p:nvPr/>
        </p:nvSpPr>
        <p:spPr>
          <a:xfrm>
            <a:off x="5240740" y="3050275"/>
            <a:ext cx="4442347" cy="1494429"/>
          </a:xfrm>
          <a:custGeom>
            <a:avLst/>
            <a:gdLst>
              <a:gd name="connsiteX0" fmla="*/ 0 w 4442347"/>
              <a:gd name="connsiteY0" fmla="*/ 136477 h 1494429"/>
              <a:gd name="connsiteX1" fmla="*/ 40944 w 4442347"/>
              <a:gd name="connsiteY1" fmla="*/ 68238 h 1494429"/>
              <a:gd name="connsiteX2" fmla="*/ 75063 w 4442347"/>
              <a:gd name="connsiteY2" fmla="*/ 27295 h 1494429"/>
              <a:gd name="connsiteX3" fmla="*/ 156950 w 4442347"/>
              <a:gd name="connsiteY3" fmla="*/ 0 h 1494429"/>
              <a:gd name="connsiteX4" fmla="*/ 259308 w 4442347"/>
              <a:gd name="connsiteY4" fmla="*/ 34119 h 1494429"/>
              <a:gd name="connsiteX5" fmla="*/ 354842 w 4442347"/>
              <a:gd name="connsiteY5" fmla="*/ 95534 h 1494429"/>
              <a:gd name="connsiteX6" fmla="*/ 470848 w 4442347"/>
              <a:gd name="connsiteY6" fmla="*/ 156949 h 1494429"/>
              <a:gd name="connsiteX7" fmla="*/ 641445 w 4442347"/>
              <a:gd name="connsiteY7" fmla="*/ 272955 h 1494429"/>
              <a:gd name="connsiteX8" fmla="*/ 675564 w 4442347"/>
              <a:gd name="connsiteY8" fmla="*/ 307074 h 1494429"/>
              <a:gd name="connsiteX9" fmla="*/ 757451 w 4442347"/>
              <a:gd name="connsiteY9" fmla="*/ 457200 h 1494429"/>
              <a:gd name="connsiteX10" fmla="*/ 812042 w 4442347"/>
              <a:gd name="connsiteY10" fmla="*/ 552734 h 1494429"/>
              <a:gd name="connsiteX11" fmla="*/ 859809 w 4442347"/>
              <a:gd name="connsiteY11" fmla="*/ 627797 h 1494429"/>
              <a:gd name="connsiteX12" fmla="*/ 962167 w 4442347"/>
              <a:gd name="connsiteY12" fmla="*/ 825689 h 1494429"/>
              <a:gd name="connsiteX13" fmla="*/ 1112293 w 4442347"/>
              <a:gd name="connsiteY13" fmla="*/ 1009934 h 1494429"/>
              <a:gd name="connsiteX14" fmla="*/ 1221475 w 4442347"/>
              <a:gd name="connsiteY14" fmla="*/ 1105468 h 1494429"/>
              <a:gd name="connsiteX15" fmla="*/ 1282890 w 4442347"/>
              <a:gd name="connsiteY15" fmla="*/ 1160059 h 1494429"/>
              <a:gd name="connsiteX16" fmla="*/ 1364776 w 4442347"/>
              <a:gd name="connsiteY16" fmla="*/ 1214650 h 1494429"/>
              <a:gd name="connsiteX17" fmla="*/ 1398896 w 4442347"/>
              <a:gd name="connsiteY17" fmla="*/ 1241946 h 1494429"/>
              <a:gd name="connsiteX18" fmla="*/ 1487606 w 4442347"/>
              <a:gd name="connsiteY18" fmla="*/ 1269241 h 1494429"/>
              <a:gd name="connsiteX19" fmla="*/ 1705970 w 4442347"/>
              <a:gd name="connsiteY19" fmla="*/ 1330656 h 1494429"/>
              <a:gd name="connsiteX20" fmla="*/ 1876567 w 4442347"/>
              <a:gd name="connsiteY20" fmla="*/ 1378424 h 1494429"/>
              <a:gd name="connsiteX21" fmla="*/ 2224585 w 4442347"/>
              <a:gd name="connsiteY21" fmla="*/ 1419367 h 1494429"/>
              <a:gd name="connsiteX22" fmla="*/ 2954741 w 4442347"/>
              <a:gd name="connsiteY22" fmla="*/ 1494429 h 1494429"/>
              <a:gd name="connsiteX23" fmla="*/ 3562066 w 4442347"/>
              <a:gd name="connsiteY23" fmla="*/ 1446662 h 1494429"/>
              <a:gd name="connsiteX24" fmla="*/ 3787254 w 4442347"/>
              <a:gd name="connsiteY24" fmla="*/ 1337480 h 1494429"/>
              <a:gd name="connsiteX25" fmla="*/ 3896436 w 4442347"/>
              <a:gd name="connsiteY25" fmla="*/ 1296537 h 1494429"/>
              <a:gd name="connsiteX26" fmla="*/ 4080681 w 4442347"/>
              <a:gd name="connsiteY26" fmla="*/ 1221474 h 1494429"/>
              <a:gd name="connsiteX27" fmla="*/ 4128448 w 4442347"/>
              <a:gd name="connsiteY27" fmla="*/ 1214650 h 1494429"/>
              <a:gd name="connsiteX28" fmla="*/ 4292221 w 4442347"/>
              <a:gd name="connsiteY28" fmla="*/ 1201003 h 1494429"/>
              <a:gd name="connsiteX29" fmla="*/ 4360460 w 4442347"/>
              <a:gd name="connsiteY29" fmla="*/ 1187355 h 1494429"/>
              <a:gd name="connsiteX30" fmla="*/ 4380932 w 4442347"/>
              <a:gd name="connsiteY30" fmla="*/ 1180531 h 1494429"/>
              <a:gd name="connsiteX31" fmla="*/ 4421875 w 4442347"/>
              <a:gd name="connsiteY31" fmla="*/ 1173707 h 1494429"/>
              <a:gd name="connsiteX32" fmla="*/ 4442347 w 4442347"/>
              <a:gd name="connsiteY32" fmla="*/ 1160059 h 149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42347" h="1494429">
                <a:moveTo>
                  <a:pt x="0" y="136477"/>
                </a:moveTo>
                <a:cubicBezTo>
                  <a:pt x="13648" y="113731"/>
                  <a:pt x="27041" y="90830"/>
                  <a:pt x="40944" y="68238"/>
                </a:cubicBezTo>
                <a:cubicBezTo>
                  <a:pt x="48345" y="56212"/>
                  <a:pt x="62442" y="34179"/>
                  <a:pt x="75063" y="27295"/>
                </a:cubicBezTo>
                <a:cubicBezTo>
                  <a:pt x="101873" y="12672"/>
                  <a:pt x="128445" y="7126"/>
                  <a:pt x="156950" y="0"/>
                </a:cubicBezTo>
                <a:cubicBezTo>
                  <a:pt x="191069" y="11373"/>
                  <a:pt x="226920" y="18483"/>
                  <a:pt x="259308" y="34119"/>
                </a:cubicBezTo>
                <a:cubicBezTo>
                  <a:pt x="293400" y="50577"/>
                  <a:pt x="322103" y="76524"/>
                  <a:pt x="354842" y="95534"/>
                </a:cubicBezTo>
                <a:cubicBezTo>
                  <a:pt x="392679" y="117504"/>
                  <a:pt x="432654" y="135605"/>
                  <a:pt x="470848" y="156949"/>
                </a:cubicBezTo>
                <a:cubicBezTo>
                  <a:pt x="575008" y="215156"/>
                  <a:pt x="570709" y="207660"/>
                  <a:pt x="641445" y="272955"/>
                </a:cubicBezTo>
                <a:cubicBezTo>
                  <a:pt x="653263" y="283864"/>
                  <a:pt x="666053" y="294104"/>
                  <a:pt x="675564" y="307074"/>
                </a:cubicBezTo>
                <a:cubicBezTo>
                  <a:pt x="710718" y="355011"/>
                  <a:pt x="729369" y="405048"/>
                  <a:pt x="757451" y="457200"/>
                </a:cubicBezTo>
                <a:cubicBezTo>
                  <a:pt x="774840" y="489493"/>
                  <a:pt x="793172" y="521284"/>
                  <a:pt x="812042" y="552734"/>
                </a:cubicBezTo>
                <a:cubicBezTo>
                  <a:pt x="827301" y="578165"/>
                  <a:pt x="845684" y="601719"/>
                  <a:pt x="859809" y="627797"/>
                </a:cubicBezTo>
                <a:cubicBezTo>
                  <a:pt x="943437" y="782185"/>
                  <a:pt x="852496" y="652522"/>
                  <a:pt x="962167" y="825689"/>
                </a:cubicBezTo>
                <a:cubicBezTo>
                  <a:pt x="1006699" y="896003"/>
                  <a:pt x="1052293" y="952077"/>
                  <a:pt x="1112293" y="1009934"/>
                </a:cubicBezTo>
                <a:cubicBezTo>
                  <a:pt x="1147104" y="1043502"/>
                  <a:pt x="1185171" y="1073521"/>
                  <a:pt x="1221475" y="1105468"/>
                </a:cubicBezTo>
                <a:cubicBezTo>
                  <a:pt x="1242037" y="1123563"/>
                  <a:pt x="1260100" y="1144866"/>
                  <a:pt x="1282890" y="1160059"/>
                </a:cubicBezTo>
                <a:cubicBezTo>
                  <a:pt x="1310185" y="1178256"/>
                  <a:pt x="1337975" y="1195732"/>
                  <a:pt x="1364776" y="1214650"/>
                </a:cubicBezTo>
                <a:cubicBezTo>
                  <a:pt x="1376675" y="1223049"/>
                  <a:pt x="1386407" y="1234452"/>
                  <a:pt x="1398896" y="1241946"/>
                </a:cubicBezTo>
                <a:cubicBezTo>
                  <a:pt x="1422059" y="1255844"/>
                  <a:pt x="1464576" y="1262908"/>
                  <a:pt x="1487606" y="1269241"/>
                </a:cubicBezTo>
                <a:lnTo>
                  <a:pt x="1705970" y="1330656"/>
                </a:lnTo>
                <a:cubicBezTo>
                  <a:pt x="1762825" y="1346616"/>
                  <a:pt x="1818237" y="1369214"/>
                  <a:pt x="1876567" y="1378424"/>
                </a:cubicBezTo>
                <a:cubicBezTo>
                  <a:pt x="2153841" y="1422203"/>
                  <a:pt x="1836660" y="1374917"/>
                  <a:pt x="2224585" y="1419367"/>
                </a:cubicBezTo>
                <a:cubicBezTo>
                  <a:pt x="2882711" y="1494778"/>
                  <a:pt x="2432018" y="1457961"/>
                  <a:pt x="2954741" y="1494429"/>
                </a:cubicBezTo>
                <a:cubicBezTo>
                  <a:pt x="3157183" y="1478507"/>
                  <a:pt x="3362514" y="1484282"/>
                  <a:pt x="3562066" y="1446662"/>
                </a:cubicBezTo>
                <a:cubicBezTo>
                  <a:pt x="3644042" y="1431208"/>
                  <a:pt x="3709145" y="1366771"/>
                  <a:pt x="3787254" y="1337480"/>
                </a:cubicBezTo>
                <a:cubicBezTo>
                  <a:pt x="3823648" y="1323832"/>
                  <a:pt x="3860495" y="1311336"/>
                  <a:pt x="3896436" y="1296537"/>
                </a:cubicBezTo>
                <a:cubicBezTo>
                  <a:pt x="3956624" y="1271754"/>
                  <a:pt x="4016427" y="1237538"/>
                  <a:pt x="4080681" y="1221474"/>
                </a:cubicBezTo>
                <a:cubicBezTo>
                  <a:pt x="4096285" y="1217573"/>
                  <a:pt x="4112583" y="1217294"/>
                  <a:pt x="4128448" y="1214650"/>
                </a:cubicBezTo>
                <a:cubicBezTo>
                  <a:pt x="4227381" y="1198161"/>
                  <a:pt x="4067487" y="1212830"/>
                  <a:pt x="4292221" y="1201003"/>
                </a:cubicBezTo>
                <a:cubicBezTo>
                  <a:pt x="4338472" y="1185586"/>
                  <a:pt x="4282048" y="1203038"/>
                  <a:pt x="4360460" y="1187355"/>
                </a:cubicBezTo>
                <a:cubicBezTo>
                  <a:pt x="4367513" y="1185944"/>
                  <a:pt x="4373910" y="1182091"/>
                  <a:pt x="4380932" y="1180531"/>
                </a:cubicBezTo>
                <a:cubicBezTo>
                  <a:pt x="4394438" y="1177530"/>
                  <a:pt x="4408227" y="1175982"/>
                  <a:pt x="4421875" y="1173707"/>
                </a:cubicBezTo>
                <a:lnTo>
                  <a:pt x="4442347" y="1160059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B6CFBDE3-EAC6-A1FB-1C2D-50722D2AB206}"/>
              </a:ext>
            </a:extLst>
          </p:cNvPr>
          <p:cNvSpPr/>
          <p:nvPr/>
        </p:nvSpPr>
        <p:spPr>
          <a:xfrm>
            <a:off x="3117802" y="2763672"/>
            <a:ext cx="1468602" cy="2436125"/>
          </a:xfrm>
          <a:custGeom>
            <a:avLst/>
            <a:gdLst>
              <a:gd name="connsiteX0" fmla="*/ 0 w 1167640"/>
              <a:gd name="connsiteY0" fmla="*/ 443552 h 2436125"/>
              <a:gd name="connsiteX1" fmla="*/ 68239 w 1167640"/>
              <a:gd name="connsiteY1" fmla="*/ 252483 h 2436125"/>
              <a:gd name="connsiteX2" fmla="*/ 81887 w 1167640"/>
              <a:gd name="connsiteY2" fmla="*/ 177421 h 2436125"/>
              <a:gd name="connsiteX3" fmla="*/ 102358 w 1167640"/>
              <a:gd name="connsiteY3" fmla="*/ 150125 h 2436125"/>
              <a:gd name="connsiteX4" fmla="*/ 191069 w 1167640"/>
              <a:gd name="connsiteY4" fmla="*/ 34119 h 2436125"/>
              <a:gd name="connsiteX5" fmla="*/ 211540 w 1167640"/>
              <a:gd name="connsiteY5" fmla="*/ 13647 h 2436125"/>
              <a:gd name="connsiteX6" fmla="*/ 259308 w 1167640"/>
              <a:gd name="connsiteY6" fmla="*/ 0 h 2436125"/>
              <a:gd name="connsiteX7" fmla="*/ 334370 w 1167640"/>
              <a:gd name="connsiteY7" fmla="*/ 95534 h 2436125"/>
              <a:gd name="connsiteX8" fmla="*/ 348018 w 1167640"/>
              <a:gd name="connsiteY8" fmla="*/ 156949 h 2436125"/>
              <a:gd name="connsiteX9" fmla="*/ 361666 w 1167640"/>
              <a:gd name="connsiteY9" fmla="*/ 211540 h 2436125"/>
              <a:gd name="connsiteX10" fmla="*/ 341194 w 1167640"/>
              <a:gd name="connsiteY10" fmla="*/ 450376 h 2436125"/>
              <a:gd name="connsiteX11" fmla="*/ 327546 w 1167640"/>
              <a:gd name="connsiteY11" fmla="*/ 504967 h 2436125"/>
              <a:gd name="connsiteX12" fmla="*/ 307075 w 1167640"/>
              <a:gd name="connsiteY12" fmla="*/ 580029 h 2436125"/>
              <a:gd name="connsiteX13" fmla="*/ 293427 w 1167640"/>
              <a:gd name="connsiteY13" fmla="*/ 675564 h 2436125"/>
              <a:gd name="connsiteX14" fmla="*/ 286603 w 1167640"/>
              <a:gd name="connsiteY14" fmla="*/ 757450 h 2436125"/>
              <a:gd name="connsiteX15" fmla="*/ 279779 w 1167640"/>
              <a:gd name="connsiteY15" fmla="*/ 818865 h 2436125"/>
              <a:gd name="connsiteX16" fmla="*/ 272955 w 1167640"/>
              <a:gd name="connsiteY16" fmla="*/ 1009934 h 2436125"/>
              <a:gd name="connsiteX17" fmla="*/ 252484 w 1167640"/>
              <a:gd name="connsiteY17" fmla="*/ 1119116 h 2436125"/>
              <a:gd name="connsiteX18" fmla="*/ 266132 w 1167640"/>
              <a:gd name="connsiteY18" fmla="*/ 1781032 h 2436125"/>
              <a:gd name="connsiteX19" fmla="*/ 279779 w 1167640"/>
              <a:gd name="connsiteY19" fmla="*/ 1835624 h 2436125"/>
              <a:gd name="connsiteX20" fmla="*/ 313899 w 1167640"/>
              <a:gd name="connsiteY20" fmla="*/ 1951629 h 2436125"/>
              <a:gd name="connsiteX21" fmla="*/ 327546 w 1167640"/>
              <a:gd name="connsiteY21" fmla="*/ 2006221 h 2436125"/>
              <a:gd name="connsiteX22" fmla="*/ 354842 w 1167640"/>
              <a:gd name="connsiteY22" fmla="*/ 2060812 h 2436125"/>
              <a:gd name="connsiteX23" fmla="*/ 382137 w 1167640"/>
              <a:gd name="connsiteY23" fmla="*/ 2122227 h 2436125"/>
              <a:gd name="connsiteX24" fmla="*/ 402609 w 1167640"/>
              <a:gd name="connsiteY24" fmla="*/ 2176818 h 2436125"/>
              <a:gd name="connsiteX25" fmla="*/ 477672 w 1167640"/>
              <a:gd name="connsiteY25" fmla="*/ 2292824 h 2436125"/>
              <a:gd name="connsiteX26" fmla="*/ 511791 w 1167640"/>
              <a:gd name="connsiteY26" fmla="*/ 2326943 h 2436125"/>
              <a:gd name="connsiteX27" fmla="*/ 586854 w 1167640"/>
              <a:gd name="connsiteY27" fmla="*/ 2361062 h 2436125"/>
              <a:gd name="connsiteX28" fmla="*/ 614149 w 1167640"/>
              <a:gd name="connsiteY28" fmla="*/ 2374710 h 2436125"/>
              <a:gd name="connsiteX29" fmla="*/ 716508 w 1167640"/>
              <a:gd name="connsiteY29" fmla="*/ 2402006 h 2436125"/>
              <a:gd name="connsiteX30" fmla="*/ 757451 w 1167640"/>
              <a:gd name="connsiteY30" fmla="*/ 2415653 h 2436125"/>
              <a:gd name="connsiteX31" fmla="*/ 832514 w 1167640"/>
              <a:gd name="connsiteY31" fmla="*/ 2436125 h 2436125"/>
              <a:gd name="connsiteX32" fmla="*/ 968991 w 1167640"/>
              <a:gd name="connsiteY32" fmla="*/ 2429301 h 2436125"/>
              <a:gd name="connsiteX33" fmla="*/ 1044054 w 1167640"/>
              <a:gd name="connsiteY33" fmla="*/ 2395182 h 2436125"/>
              <a:gd name="connsiteX34" fmla="*/ 1084997 w 1167640"/>
              <a:gd name="connsiteY34" fmla="*/ 2381534 h 2436125"/>
              <a:gd name="connsiteX35" fmla="*/ 1146412 w 1167640"/>
              <a:gd name="connsiteY35" fmla="*/ 2320119 h 2436125"/>
              <a:gd name="connsiteX36" fmla="*/ 1160060 w 1167640"/>
              <a:gd name="connsiteY36" fmla="*/ 2258704 h 2436125"/>
              <a:gd name="connsiteX37" fmla="*/ 1160060 w 1167640"/>
              <a:gd name="connsiteY37" fmla="*/ 2101755 h 2436125"/>
              <a:gd name="connsiteX38" fmla="*/ 1139588 w 1167640"/>
              <a:gd name="connsiteY38" fmla="*/ 2067635 h 2436125"/>
              <a:gd name="connsiteX39" fmla="*/ 1132764 w 1167640"/>
              <a:gd name="connsiteY39" fmla="*/ 2047164 h 2436125"/>
              <a:gd name="connsiteX40" fmla="*/ 1091821 w 1167640"/>
              <a:gd name="connsiteY40" fmla="*/ 2013044 h 2436125"/>
              <a:gd name="connsiteX41" fmla="*/ 1050878 w 1167640"/>
              <a:gd name="connsiteY41" fmla="*/ 1999397 h 2436125"/>
              <a:gd name="connsiteX42" fmla="*/ 1023582 w 1167640"/>
              <a:gd name="connsiteY42" fmla="*/ 1978925 h 2436125"/>
              <a:gd name="connsiteX43" fmla="*/ 982639 w 1167640"/>
              <a:gd name="connsiteY43" fmla="*/ 1951629 h 2436125"/>
              <a:gd name="connsiteX44" fmla="*/ 982639 w 1167640"/>
              <a:gd name="connsiteY44" fmla="*/ 1944806 h 243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67640" h="2436125">
                <a:moveTo>
                  <a:pt x="0" y="443552"/>
                </a:moveTo>
                <a:cubicBezTo>
                  <a:pt x="33084" y="377386"/>
                  <a:pt x="53268" y="342306"/>
                  <a:pt x="68239" y="252483"/>
                </a:cubicBezTo>
                <a:cubicBezTo>
                  <a:pt x="68626" y="250159"/>
                  <a:pt x="79344" y="183144"/>
                  <a:pt x="81887" y="177421"/>
                </a:cubicBezTo>
                <a:cubicBezTo>
                  <a:pt x="86506" y="167028"/>
                  <a:pt x="96049" y="159588"/>
                  <a:pt x="102358" y="150125"/>
                </a:cubicBezTo>
                <a:cubicBezTo>
                  <a:pt x="168792" y="50473"/>
                  <a:pt x="123751" y="101439"/>
                  <a:pt x="191069" y="34119"/>
                </a:cubicBezTo>
                <a:cubicBezTo>
                  <a:pt x="197893" y="27295"/>
                  <a:pt x="202385" y="16698"/>
                  <a:pt x="211540" y="13647"/>
                </a:cubicBezTo>
                <a:cubicBezTo>
                  <a:pt x="240910" y="3859"/>
                  <a:pt x="225034" y="8569"/>
                  <a:pt x="259308" y="0"/>
                </a:cubicBezTo>
                <a:cubicBezTo>
                  <a:pt x="324688" y="65380"/>
                  <a:pt x="302390" y="31573"/>
                  <a:pt x="334370" y="95534"/>
                </a:cubicBezTo>
                <a:cubicBezTo>
                  <a:pt x="338919" y="116006"/>
                  <a:pt x="343215" y="136535"/>
                  <a:pt x="348018" y="156949"/>
                </a:cubicBezTo>
                <a:cubicBezTo>
                  <a:pt x="352314" y="175207"/>
                  <a:pt x="361020" y="192794"/>
                  <a:pt x="361666" y="211540"/>
                </a:cubicBezTo>
                <a:cubicBezTo>
                  <a:pt x="363211" y="256348"/>
                  <a:pt x="354946" y="395369"/>
                  <a:pt x="341194" y="450376"/>
                </a:cubicBezTo>
                <a:cubicBezTo>
                  <a:pt x="336645" y="468573"/>
                  <a:pt x="332379" y="486843"/>
                  <a:pt x="327546" y="504967"/>
                </a:cubicBezTo>
                <a:cubicBezTo>
                  <a:pt x="326537" y="508752"/>
                  <a:pt x="309299" y="566685"/>
                  <a:pt x="307075" y="580029"/>
                </a:cubicBezTo>
                <a:cubicBezTo>
                  <a:pt x="301786" y="611760"/>
                  <a:pt x="297114" y="643608"/>
                  <a:pt x="293427" y="675564"/>
                </a:cubicBezTo>
                <a:cubicBezTo>
                  <a:pt x="290287" y="702773"/>
                  <a:pt x="289200" y="730183"/>
                  <a:pt x="286603" y="757450"/>
                </a:cubicBezTo>
                <a:cubicBezTo>
                  <a:pt x="284650" y="777955"/>
                  <a:pt x="282054" y="798393"/>
                  <a:pt x="279779" y="818865"/>
                </a:cubicBezTo>
                <a:cubicBezTo>
                  <a:pt x="277504" y="882555"/>
                  <a:pt x="278725" y="946465"/>
                  <a:pt x="272955" y="1009934"/>
                </a:cubicBezTo>
                <a:cubicBezTo>
                  <a:pt x="269603" y="1046810"/>
                  <a:pt x="252812" y="1082089"/>
                  <a:pt x="252484" y="1119116"/>
                </a:cubicBezTo>
                <a:cubicBezTo>
                  <a:pt x="250531" y="1339793"/>
                  <a:pt x="257731" y="1560506"/>
                  <a:pt x="266132" y="1781032"/>
                </a:cubicBezTo>
                <a:cubicBezTo>
                  <a:pt x="266846" y="1799776"/>
                  <a:pt x="275483" y="1817365"/>
                  <a:pt x="279779" y="1835624"/>
                </a:cubicBezTo>
                <a:cubicBezTo>
                  <a:pt x="317152" y="1994461"/>
                  <a:pt x="267984" y="1804698"/>
                  <a:pt x="313899" y="1951629"/>
                </a:cubicBezTo>
                <a:cubicBezTo>
                  <a:pt x="319494" y="1969533"/>
                  <a:pt x="320960" y="1988658"/>
                  <a:pt x="327546" y="2006221"/>
                </a:cubicBezTo>
                <a:cubicBezTo>
                  <a:pt x="334689" y="2025271"/>
                  <a:pt x="346179" y="2042404"/>
                  <a:pt x="354842" y="2060812"/>
                </a:cubicBezTo>
                <a:cubicBezTo>
                  <a:pt x="364381" y="2081082"/>
                  <a:pt x="373607" y="2101512"/>
                  <a:pt x="382137" y="2122227"/>
                </a:cubicBezTo>
                <a:cubicBezTo>
                  <a:pt x="389537" y="2140198"/>
                  <a:pt x="393918" y="2159435"/>
                  <a:pt x="402609" y="2176818"/>
                </a:cubicBezTo>
                <a:cubicBezTo>
                  <a:pt x="424057" y="2219714"/>
                  <a:pt x="446149" y="2257799"/>
                  <a:pt x="477672" y="2292824"/>
                </a:cubicBezTo>
                <a:cubicBezTo>
                  <a:pt x="488432" y="2304779"/>
                  <a:pt x="498783" y="2317483"/>
                  <a:pt x="511791" y="2326943"/>
                </a:cubicBezTo>
                <a:cubicBezTo>
                  <a:pt x="531442" y="2341234"/>
                  <a:pt x="564455" y="2351107"/>
                  <a:pt x="586854" y="2361062"/>
                </a:cubicBezTo>
                <a:cubicBezTo>
                  <a:pt x="596150" y="2365193"/>
                  <a:pt x="604589" y="2371234"/>
                  <a:pt x="614149" y="2374710"/>
                </a:cubicBezTo>
                <a:cubicBezTo>
                  <a:pt x="642733" y="2385104"/>
                  <a:pt x="688010" y="2393864"/>
                  <a:pt x="716508" y="2402006"/>
                </a:cubicBezTo>
                <a:cubicBezTo>
                  <a:pt x="730340" y="2405958"/>
                  <a:pt x="743572" y="2411868"/>
                  <a:pt x="757451" y="2415653"/>
                </a:cubicBezTo>
                <a:cubicBezTo>
                  <a:pt x="863533" y="2444584"/>
                  <a:pt x="708804" y="2394888"/>
                  <a:pt x="832514" y="2436125"/>
                </a:cubicBezTo>
                <a:cubicBezTo>
                  <a:pt x="878006" y="2433850"/>
                  <a:pt x="923742" y="2434522"/>
                  <a:pt x="968991" y="2429301"/>
                </a:cubicBezTo>
                <a:cubicBezTo>
                  <a:pt x="1009730" y="2424600"/>
                  <a:pt x="1009388" y="2410939"/>
                  <a:pt x="1044054" y="2395182"/>
                </a:cubicBezTo>
                <a:cubicBezTo>
                  <a:pt x="1057150" y="2389229"/>
                  <a:pt x="1071349" y="2386083"/>
                  <a:pt x="1084997" y="2381534"/>
                </a:cubicBezTo>
                <a:cubicBezTo>
                  <a:pt x="1099813" y="2369188"/>
                  <a:pt x="1137601" y="2343027"/>
                  <a:pt x="1146412" y="2320119"/>
                </a:cubicBezTo>
                <a:cubicBezTo>
                  <a:pt x="1153940" y="2300546"/>
                  <a:pt x="1155511" y="2279176"/>
                  <a:pt x="1160060" y="2258704"/>
                </a:cubicBezTo>
                <a:cubicBezTo>
                  <a:pt x="1165959" y="2199710"/>
                  <a:pt x="1173665" y="2162978"/>
                  <a:pt x="1160060" y="2101755"/>
                </a:cubicBezTo>
                <a:cubicBezTo>
                  <a:pt x="1157183" y="2088807"/>
                  <a:pt x="1145520" y="2079498"/>
                  <a:pt x="1139588" y="2067635"/>
                </a:cubicBezTo>
                <a:cubicBezTo>
                  <a:pt x="1136371" y="2061202"/>
                  <a:pt x="1136754" y="2053149"/>
                  <a:pt x="1132764" y="2047164"/>
                </a:cubicBezTo>
                <a:cubicBezTo>
                  <a:pt x="1125997" y="2037013"/>
                  <a:pt x="1103748" y="2018345"/>
                  <a:pt x="1091821" y="2013044"/>
                </a:cubicBezTo>
                <a:cubicBezTo>
                  <a:pt x="1078675" y="2007201"/>
                  <a:pt x="1050878" y="1999397"/>
                  <a:pt x="1050878" y="1999397"/>
                </a:cubicBezTo>
                <a:cubicBezTo>
                  <a:pt x="1041779" y="1992573"/>
                  <a:pt x="1033457" y="1984568"/>
                  <a:pt x="1023582" y="1978925"/>
                </a:cubicBezTo>
                <a:cubicBezTo>
                  <a:pt x="993030" y="1961467"/>
                  <a:pt x="1009439" y="1987361"/>
                  <a:pt x="982639" y="1951629"/>
                </a:cubicBezTo>
                <a:cubicBezTo>
                  <a:pt x="981274" y="1949810"/>
                  <a:pt x="982639" y="1947080"/>
                  <a:pt x="982639" y="194480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FD9F88CC-5D78-1DEF-8E58-6D65908F88AE}"/>
              </a:ext>
            </a:extLst>
          </p:cNvPr>
          <p:cNvSpPr/>
          <p:nvPr/>
        </p:nvSpPr>
        <p:spPr>
          <a:xfrm>
            <a:off x="3411940" y="3016155"/>
            <a:ext cx="1132764" cy="2866030"/>
          </a:xfrm>
          <a:custGeom>
            <a:avLst/>
            <a:gdLst>
              <a:gd name="connsiteX0" fmla="*/ 0 w 1132764"/>
              <a:gd name="connsiteY0" fmla="*/ 204717 h 2866030"/>
              <a:gd name="connsiteX1" fmla="*/ 150126 w 1132764"/>
              <a:gd name="connsiteY1" fmla="*/ 47767 h 2866030"/>
              <a:gd name="connsiteX2" fmla="*/ 191069 w 1132764"/>
              <a:gd name="connsiteY2" fmla="*/ 20472 h 2866030"/>
              <a:gd name="connsiteX3" fmla="*/ 218364 w 1132764"/>
              <a:gd name="connsiteY3" fmla="*/ 0 h 2866030"/>
              <a:gd name="connsiteX4" fmla="*/ 272956 w 1132764"/>
              <a:gd name="connsiteY4" fmla="*/ 13648 h 2866030"/>
              <a:gd name="connsiteX5" fmla="*/ 307075 w 1132764"/>
              <a:gd name="connsiteY5" fmla="*/ 61415 h 2866030"/>
              <a:gd name="connsiteX6" fmla="*/ 307075 w 1132764"/>
              <a:gd name="connsiteY6" fmla="*/ 232012 h 2866030"/>
              <a:gd name="connsiteX7" fmla="*/ 293427 w 1132764"/>
              <a:gd name="connsiteY7" fmla="*/ 307075 h 2866030"/>
              <a:gd name="connsiteX8" fmla="*/ 286603 w 1132764"/>
              <a:gd name="connsiteY8" fmla="*/ 382138 h 2866030"/>
              <a:gd name="connsiteX9" fmla="*/ 300251 w 1132764"/>
              <a:gd name="connsiteY9" fmla="*/ 900752 h 2866030"/>
              <a:gd name="connsiteX10" fmla="*/ 286603 w 1132764"/>
              <a:gd name="connsiteY10" fmla="*/ 1392072 h 2866030"/>
              <a:gd name="connsiteX11" fmla="*/ 272956 w 1132764"/>
              <a:gd name="connsiteY11" fmla="*/ 1473958 h 2866030"/>
              <a:gd name="connsiteX12" fmla="*/ 259308 w 1132764"/>
              <a:gd name="connsiteY12" fmla="*/ 1658203 h 2866030"/>
              <a:gd name="connsiteX13" fmla="*/ 266132 w 1132764"/>
              <a:gd name="connsiteY13" fmla="*/ 2381535 h 2866030"/>
              <a:gd name="connsiteX14" fmla="*/ 286603 w 1132764"/>
              <a:gd name="connsiteY14" fmla="*/ 2429302 h 2866030"/>
              <a:gd name="connsiteX15" fmla="*/ 354842 w 1132764"/>
              <a:gd name="connsiteY15" fmla="*/ 2552132 h 2866030"/>
              <a:gd name="connsiteX16" fmla="*/ 402609 w 1132764"/>
              <a:gd name="connsiteY16" fmla="*/ 2640842 h 2866030"/>
              <a:gd name="connsiteX17" fmla="*/ 457200 w 1132764"/>
              <a:gd name="connsiteY17" fmla="*/ 2702257 h 2866030"/>
              <a:gd name="connsiteX18" fmla="*/ 607326 w 1132764"/>
              <a:gd name="connsiteY18" fmla="*/ 2804615 h 2866030"/>
              <a:gd name="connsiteX19" fmla="*/ 716508 w 1132764"/>
              <a:gd name="connsiteY19" fmla="*/ 2845558 h 2866030"/>
              <a:gd name="connsiteX20" fmla="*/ 812042 w 1132764"/>
              <a:gd name="connsiteY20" fmla="*/ 2866030 h 2866030"/>
              <a:gd name="connsiteX21" fmla="*/ 989463 w 1132764"/>
              <a:gd name="connsiteY21" fmla="*/ 2825087 h 2866030"/>
              <a:gd name="connsiteX22" fmla="*/ 1037230 w 1132764"/>
              <a:gd name="connsiteY22" fmla="*/ 2777320 h 2866030"/>
              <a:gd name="connsiteX23" fmla="*/ 1112293 w 1132764"/>
              <a:gd name="connsiteY23" fmla="*/ 2647666 h 2866030"/>
              <a:gd name="connsiteX24" fmla="*/ 1132764 w 1132764"/>
              <a:gd name="connsiteY24" fmla="*/ 2565779 h 2866030"/>
              <a:gd name="connsiteX25" fmla="*/ 1084997 w 1132764"/>
              <a:gd name="connsiteY25" fmla="*/ 2190466 h 2866030"/>
              <a:gd name="connsiteX26" fmla="*/ 1064526 w 1132764"/>
              <a:gd name="connsiteY26" fmla="*/ 2108579 h 2866030"/>
              <a:gd name="connsiteX27" fmla="*/ 1050878 w 1132764"/>
              <a:gd name="connsiteY27" fmla="*/ 2074460 h 2866030"/>
              <a:gd name="connsiteX28" fmla="*/ 1003111 w 1132764"/>
              <a:gd name="connsiteY28" fmla="*/ 1992573 h 2866030"/>
              <a:gd name="connsiteX29" fmla="*/ 982639 w 1132764"/>
              <a:gd name="connsiteY29" fmla="*/ 1944806 h 2866030"/>
              <a:gd name="connsiteX30" fmla="*/ 975815 w 1132764"/>
              <a:gd name="connsiteY30" fmla="*/ 1924335 h 2866030"/>
              <a:gd name="connsiteX31" fmla="*/ 975815 w 1132764"/>
              <a:gd name="connsiteY31" fmla="*/ 1842448 h 286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32764" h="2866030">
                <a:moveTo>
                  <a:pt x="0" y="204717"/>
                </a:moveTo>
                <a:cubicBezTo>
                  <a:pt x="68530" y="123726"/>
                  <a:pt x="71171" y="112788"/>
                  <a:pt x="150126" y="47767"/>
                </a:cubicBezTo>
                <a:cubicBezTo>
                  <a:pt x="162788" y="37340"/>
                  <a:pt x="177632" y="29878"/>
                  <a:pt x="191069" y="20472"/>
                </a:cubicBezTo>
                <a:cubicBezTo>
                  <a:pt x="200386" y="13950"/>
                  <a:pt x="209266" y="6824"/>
                  <a:pt x="218364" y="0"/>
                </a:cubicBezTo>
                <a:cubicBezTo>
                  <a:pt x="236561" y="4549"/>
                  <a:pt x="256489" y="4666"/>
                  <a:pt x="272956" y="13648"/>
                </a:cubicBezTo>
                <a:cubicBezTo>
                  <a:pt x="277386" y="16064"/>
                  <a:pt x="302233" y="54153"/>
                  <a:pt x="307075" y="61415"/>
                </a:cubicBezTo>
                <a:cubicBezTo>
                  <a:pt x="329257" y="127960"/>
                  <a:pt x="317591" y="84796"/>
                  <a:pt x="307075" y="232012"/>
                </a:cubicBezTo>
                <a:cubicBezTo>
                  <a:pt x="306105" y="245591"/>
                  <a:pt x="296459" y="291917"/>
                  <a:pt x="293427" y="307075"/>
                </a:cubicBezTo>
                <a:cubicBezTo>
                  <a:pt x="291152" y="332096"/>
                  <a:pt x="286603" y="357014"/>
                  <a:pt x="286603" y="382138"/>
                </a:cubicBezTo>
                <a:cubicBezTo>
                  <a:pt x="286603" y="795753"/>
                  <a:pt x="277559" y="696527"/>
                  <a:pt x="300251" y="900752"/>
                </a:cubicBezTo>
                <a:cubicBezTo>
                  <a:pt x="295702" y="1064525"/>
                  <a:pt x="294396" y="1228421"/>
                  <a:pt x="286603" y="1392072"/>
                </a:cubicBezTo>
                <a:cubicBezTo>
                  <a:pt x="285287" y="1419712"/>
                  <a:pt x="275779" y="1446431"/>
                  <a:pt x="272956" y="1473958"/>
                </a:cubicBezTo>
                <a:cubicBezTo>
                  <a:pt x="266673" y="1535220"/>
                  <a:pt x="259308" y="1658203"/>
                  <a:pt x="259308" y="1658203"/>
                </a:cubicBezTo>
                <a:cubicBezTo>
                  <a:pt x="261583" y="1899314"/>
                  <a:pt x="257602" y="2140565"/>
                  <a:pt x="266132" y="2381535"/>
                </a:cubicBezTo>
                <a:cubicBezTo>
                  <a:pt x="266745" y="2398847"/>
                  <a:pt x="280384" y="2413134"/>
                  <a:pt x="286603" y="2429302"/>
                </a:cubicBezTo>
                <a:cubicBezTo>
                  <a:pt x="325817" y="2531260"/>
                  <a:pt x="257627" y="2390107"/>
                  <a:pt x="354842" y="2552132"/>
                </a:cubicBezTo>
                <a:cubicBezTo>
                  <a:pt x="372121" y="2580930"/>
                  <a:pt x="383690" y="2613094"/>
                  <a:pt x="402609" y="2640842"/>
                </a:cubicBezTo>
                <a:cubicBezTo>
                  <a:pt x="418039" y="2663472"/>
                  <a:pt x="437287" y="2683450"/>
                  <a:pt x="457200" y="2702257"/>
                </a:cubicBezTo>
                <a:cubicBezTo>
                  <a:pt x="497698" y="2740505"/>
                  <a:pt x="557140" y="2781315"/>
                  <a:pt x="607326" y="2804615"/>
                </a:cubicBezTo>
                <a:cubicBezTo>
                  <a:pt x="642580" y="2820983"/>
                  <a:pt x="679278" y="2834389"/>
                  <a:pt x="716508" y="2845558"/>
                </a:cubicBezTo>
                <a:cubicBezTo>
                  <a:pt x="747702" y="2854916"/>
                  <a:pt x="780197" y="2859206"/>
                  <a:pt x="812042" y="2866030"/>
                </a:cubicBezTo>
                <a:cubicBezTo>
                  <a:pt x="871182" y="2852382"/>
                  <a:pt x="932992" y="2847333"/>
                  <a:pt x="989463" y="2825087"/>
                </a:cubicBezTo>
                <a:cubicBezTo>
                  <a:pt x="1010414" y="2816834"/>
                  <a:pt x="1022483" y="2794336"/>
                  <a:pt x="1037230" y="2777320"/>
                </a:cubicBezTo>
                <a:cubicBezTo>
                  <a:pt x="1074544" y="2734265"/>
                  <a:pt x="1093071" y="2702929"/>
                  <a:pt x="1112293" y="2647666"/>
                </a:cubicBezTo>
                <a:cubicBezTo>
                  <a:pt x="1121536" y="2621092"/>
                  <a:pt x="1125940" y="2593075"/>
                  <a:pt x="1132764" y="2565779"/>
                </a:cubicBezTo>
                <a:cubicBezTo>
                  <a:pt x="1081903" y="2077510"/>
                  <a:pt x="1131069" y="2365543"/>
                  <a:pt x="1084997" y="2190466"/>
                </a:cubicBezTo>
                <a:cubicBezTo>
                  <a:pt x="1077837" y="2163257"/>
                  <a:pt x="1074976" y="2134702"/>
                  <a:pt x="1064526" y="2108579"/>
                </a:cubicBezTo>
                <a:cubicBezTo>
                  <a:pt x="1059977" y="2097206"/>
                  <a:pt x="1056609" y="2085286"/>
                  <a:pt x="1050878" y="2074460"/>
                </a:cubicBezTo>
                <a:cubicBezTo>
                  <a:pt x="1036093" y="2046532"/>
                  <a:pt x="1015559" y="2021618"/>
                  <a:pt x="1003111" y="1992573"/>
                </a:cubicBezTo>
                <a:cubicBezTo>
                  <a:pt x="996287" y="1976651"/>
                  <a:pt x="989073" y="1960890"/>
                  <a:pt x="982639" y="1944806"/>
                </a:cubicBezTo>
                <a:cubicBezTo>
                  <a:pt x="979968" y="1938128"/>
                  <a:pt x="976293" y="1931512"/>
                  <a:pt x="975815" y="1924335"/>
                </a:cubicBezTo>
                <a:cubicBezTo>
                  <a:pt x="973999" y="1897100"/>
                  <a:pt x="975815" y="1869744"/>
                  <a:pt x="975815" y="184244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00AF4F49-5AF2-953D-7E41-22707AF7B09D}"/>
              </a:ext>
            </a:extLst>
          </p:cNvPr>
          <p:cNvSpPr/>
          <p:nvPr/>
        </p:nvSpPr>
        <p:spPr>
          <a:xfrm>
            <a:off x="4368800" y="4635340"/>
            <a:ext cx="752475" cy="85885"/>
          </a:xfrm>
          <a:custGeom>
            <a:avLst/>
            <a:gdLst>
              <a:gd name="connsiteX0" fmla="*/ 0 w 752475"/>
              <a:gd name="connsiteY0" fmla="*/ 85885 h 85885"/>
              <a:gd name="connsiteX1" fmla="*/ 15875 w 752475"/>
              <a:gd name="connsiteY1" fmla="*/ 82710 h 85885"/>
              <a:gd name="connsiteX2" fmla="*/ 34925 w 752475"/>
              <a:gd name="connsiteY2" fmla="*/ 60485 h 85885"/>
              <a:gd name="connsiteX3" fmla="*/ 57150 w 752475"/>
              <a:gd name="connsiteY3" fmla="*/ 44610 h 85885"/>
              <a:gd name="connsiteX4" fmla="*/ 114300 w 752475"/>
              <a:gd name="connsiteY4" fmla="*/ 22385 h 85885"/>
              <a:gd name="connsiteX5" fmla="*/ 161925 w 752475"/>
              <a:gd name="connsiteY5" fmla="*/ 3335 h 85885"/>
              <a:gd name="connsiteX6" fmla="*/ 187325 w 752475"/>
              <a:gd name="connsiteY6" fmla="*/ 160 h 85885"/>
              <a:gd name="connsiteX7" fmla="*/ 234950 w 752475"/>
              <a:gd name="connsiteY7" fmla="*/ 3335 h 85885"/>
              <a:gd name="connsiteX8" fmla="*/ 269875 w 752475"/>
              <a:gd name="connsiteY8" fmla="*/ 31910 h 85885"/>
              <a:gd name="connsiteX9" fmla="*/ 342900 w 752475"/>
              <a:gd name="connsiteY9" fmla="*/ 76360 h 85885"/>
              <a:gd name="connsiteX10" fmla="*/ 393700 w 752475"/>
              <a:gd name="connsiteY10" fmla="*/ 79535 h 85885"/>
              <a:gd name="connsiteX11" fmla="*/ 463550 w 752475"/>
              <a:gd name="connsiteY11" fmla="*/ 70010 h 85885"/>
              <a:gd name="connsiteX12" fmla="*/ 508000 w 752475"/>
              <a:gd name="connsiteY12" fmla="*/ 44610 h 85885"/>
              <a:gd name="connsiteX13" fmla="*/ 565150 w 752475"/>
              <a:gd name="connsiteY13" fmla="*/ 41435 h 85885"/>
              <a:gd name="connsiteX14" fmla="*/ 590550 w 752475"/>
              <a:gd name="connsiteY14" fmla="*/ 38260 h 85885"/>
              <a:gd name="connsiteX15" fmla="*/ 752475 w 752475"/>
              <a:gd name="connsiteY15" fmla="*/ 35085 h 8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475" h="85885">
                <a:moveTo>
                  <a:pt x="0" y="85885"/>
                </a:moveTo>
                <a:cubicBezTo>
                  <a:pt x="5292" y="84827"/>
                  <a:pt x="11048" y="85123"/>
                  <a:pt x="15875" y="82710"/>
                </a:cubicBezTo>
                <a:cubicBezTo>
                  <a:pt x="23791" y="78752"/>
                  <a:pt x="29012" y="65806"/>
                  <a:pt x="34925" y="60485"/>
                </a:cubicBezTo>
                <a:cubicBezTo>
                  <a:pt x="41692" y="54395"/>
                  <a:pt x="49094" y="48850"/>
                  <a:pt x="57150" y="44610"/>
                </a:cubicBezTo>
                <a:cubicBezTo>
                  <a:pt x="91046" y="26770"/>
                  <a:pt x="87249" y="32789"/>
                  <a:pt x="114300" y="22385"/>
                </a:cubicBezTo>
                <a:cubicBezTo>
                  <a:pt x="127538" y="17294"/>
                  <a:pt x="148385" y="6720"/>
                  <a:pt x="161925" y="3335"/>
                </a:cubicBezTo>
                <a:cubicBezTo>
                  <a:pt x="170203" y="1266"/>
                  <a:pt x="178858" y="1218"/>
                  <a:pt x="187325" y="160"/>
                </a:cubicBezTo>
                <a:cubicBezTo>
                  <a:pt x="203200" y="1218"/>
                  <a:pt x="220100" y="-2376"/>
                  <a:pt x="234950" y="3335"/>
                </a:cubicBezTo>
                <a:cubicBezTo>
                  <a:pt x="248989" y="8735"/>
                  <a:pt x="257842" y="22885"/>
                  <a:pt x="269875" y="31910"/>
                </a:cubicBezTo>
                <a:cubicBezTo>
                  <a:pt x="280954" y="40219"/>
                  <a:pt x="324414" y="72094"/>
                  <a:pt x="342900" y="76360"/>
                </a:cubicBezTo>
                <a:cubicBezTo>
                  <a:pt x="359432" y="80175"/>
                  <a:pt x="376767" y="78477"/>
                  <a:pt x="393700" y="79535"/>
                </a:cubicBezTo>
                <a:cubicBezTo>
                  <a:pt x="416983" y="76360"/>
                  <a:pt x="440753" y="75709"/>
                  <a:pt x="463550" y="70010"/>
                </a:cubicBezTo>
                <a:cubicBezTo>
                  <a:pt x="546375" y="49304"/>
                  <a:pt x="406440" y="64141"/>
                  <a:pt x="508000" y="44610"/>
                </a:cubicBezTo>
                <a:cubicBezTo>
                  <a:pt x="526736" y="41007"/>
                  <a:pt x="546100" y="42493"/>
                  <a:pt x="565150" y="41435"/>
                </a:cubicBezTo>
                <a:cubicBezTo>
                  <a:pt x="573617" y="40377"/>
                  <a:pt x="582022" y="38549"/>
                  <a:pt x="590550" y="38260"/>
                </a:cubicBezTo>
                <a:cubicBezTo>
                  <a:pt x="644504" y="36431"/>
                  <a:pt x="752475" y="35085"/>
                  <a:pt x="752475" y="3508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7E4283E6-CBB6-B37D-ED7C-14D81B0E5258}"/>
              </a:ext>
            </a:extLst>
          </p:cNvPr>
          <p:cNvSpPr/>
          <p:nvPr/>
        </p:nvSpPr>
        <p:spPr>
          <a:xfrm>
            <a:off x="4121150" y="4851400"/>
            <a:ext cx="254068" cy="107950"/>
          </a:xfrm>
          <a:custGeom>
            <a:avLst/>
            <a:gdLst>
              <a:gd name="connsiteX0" fmla="*/ 0 w 254068"/>
              <a:gd name="connsiteY0" fmla="*/ 0 h 107950"/>
              <a:gd name="connsiteX1" fmla="*/ 3175 w 254068"/>
              <a:gd name="connsiteY1" fmla="*/ 66675 h 107950"/>
              <a:gd name="connsiteX2" fmla="*/ 19050 w 254068"/>
              <a:gd name="connsiteY2" fmla="*/ 85725 h 107950"/>
              <a:gd name="connsiteX3" fmla="*/ 66675 w 254068"/>
              <a:gd name="connsiteY3" fmla="*/ 107950 h 107950"/>
              <a:gd name="connsiteX4" fmla="*/ 107950 w 254068"/>
              <a:gd name="connsiteY4" fmla="*/ 101600 h 107950"/>
              <a:gd name="connsiteX5" fmla="*/ 142875 w 254068"/>
              <a:gd name="connsiteY5" fmla="*/ 76200 h 107950"/>
              <a:gd name="connsiteX6" fmla="*/ 165100 w 254068"/>
              <a:gd name="connsiteY6" fmla="*/ 63500 h 107950"/>
              <a:gd name="connsiteX7" fmla="*/ 219075 w 254068"/>
              <a:gd name="connsiteY7" fmla="*/ 41275 h 107950"/>
              <a:gd name="connsiteX8" fmla="*/ 244475 w 254068"/>
              <a:gd name="connsiteY8" fmla="*/ 15875 h 107950"/>
              <a:gd name="connsiteX9" fmla="*/ 254000 w 254068"/>
              <a:gd name="connsiteY9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68" h="107950">
                <a:moveTo>
                  <a:pt x="0" y="0"/>
                </a:moveTo>
                <a:cubicBezTo>
                  <a:pt x="1058" y="22225"/>
                  <a:pt x="-1652" y="44955"/>
                  <a:pt x="3175" y="66675"/>
                </a:cubicBezTo>
                <a:cubicBezTo>
                  <a:pt x="4968" y="74744"/>
                  <a:pt x="12700" y="80433"/>
                  <a:pt x="19050" y="85725"/>
                </a:cubicBezTo>
                <a:cubicBezTo>
                  <a:pt x="31940" y="96466"/>
                  <a:pt x="51499" y="102259"/>
                  <a:pt x="66675" y="107950"/>
                </a:cubicBezTo>
                <a:cubicBezTo>
                  <a:pt x="80433" y="105833"/>
                  <a:pt x="94676" y="105792"/>
                  <a:pt x="107950" y="101600"/>
                </a:cubicBezTo>
                <a:cubicBezTo>
                  <a:pt x="117294" y="98649"/>
                  <a:pt x="134666" y="81673"/>
                  <a:pt x="142875" y="76200"/>
                </a:cubicBezTo>
                <a:cubicBezTo>
                  <a:pt x="149975" y="71467"/>
                  <a:pt x="157549" y="67474"/>
                  <a:pt x="165100" y="63500"/>
                </a:cubicBezTo>
                <a:cubicBezTo>
                  <a:pt x="204565" y="42729"/>
                  <a:pt x="190592" y="46972"/>
                  <a:pt x="219075" y="41275"/>
                </a:cubicBezTo>
                <a:lnTo>
                  <a:pt x="244475" y="15875"/>
                </a:lnTo>
                <a:cubicBezTo>
                  <a:pt x="255497" y="4853"/>
                  <a:pt x="254000" y="10840"/>
                  <a:pt x="254000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E572F12-7B6C-A47F-9384-BEEBBC4E06AA}"/>
              </a:ext>
            </a:extLst>
          </p:cNvPr>
          <p:cNvSpPr/>
          <p:nvPr/>
        </p:nvSpPr>
        <p:spPr>
          <a:xfrm>
            <a:off x="4095750" y="3435350"/>
            <a:ext cx="987425" cy="1263650"/>
          </a:xfrm>
          <a:custGeom>
            <a:avLst/>
            <a:gdLst>
              <a:gd name="connsiteX0" fmla="*/ 0 w 987425"/>
              <a:gd name="connsiteY0" fmla="*/ 1263650 h 1263650"/>
              <a:gd name="connsiteX1" fmla="*/ 288925 w 987425"/>
              <a:gd name="connsiteY1" fmla="*/ 1041400 h 1263650"/>
              <a:gd name="connsiteX2" fmla="*/ 504825 w 987425"/>
              <a:gd name="connsiteY2" fmla="*/ 736600 h 1263650"/>
              <a:gd name="connsiteX3" fmla="*/ 565150 w 987425"/>
              <a:gd name="connsiteY3" fmla="*/ 552450 h 1263650"/>
              <a:gd name="connsiteX4" fmla="*/ 584200 w 987425"/>
              <a:gd name="connsiteY4" fmla="*/ 387350 h 1263650"/>
              <a:gd name="connsiteX5" fmla="*/ 615950 w 987425"/>
              <a:gd name="connsiteY5" fmla="*/ 266700 h 1263650"/>
              <a:gd name="connsiteX6" fmla="*/ 654050 w 987425"/>
              <a:gd name="connsiteY6" fmla="*/ 219075 h 1263650"/>
              <a:gd name="connsiteX7" fmla="*/ 701675 w 987425"/>
              <a:gd name="connsiteY7" fmla="*/ 174625 h 1263650"/>
              <a:gd name="connsiteX8" fmla="*/ 809625 w 987425"/>
              <a:gd name="connsiteY8" fmla="*/ 117475 h 1263650"/>
              <a:gd name="connsiteX9" fmla="*/ 860425 w 987425"/>
              <a:gd name="connsiteY9" fmla="*/ 79375 h 1263650"/>
              <a:gd name="connsiteX10" fmla="*/ 898525 w 987425"/>
              <a:gd name="connsiteY10" fmla="*/ 57150 h 1263650"/>
              <a:gd name="connsiteX11" fmla="*/ 930275 w 987425"/>
              <a:gd name="connsiteY11" fmla="*/ 34925 h 1263650"/>
              <a:gd name="connsiteX12" fmla="*/ 946150 w 987425"/>
              <a:gd name="connsiteY12" fmla="*/ 22225 h 1263650"/>
              <a:gd name="connsiteX13" fmla="*/ 955675 w 987425"/>
              <a:gd name="connsiteY13" fmla="*/ 19050 h 1263650"/>
              <a:gd name="connsiteX14" fmla="*/ 965200 w 987425"/>
              <a:gd name="connsiteY14" fmla="*/ 12700 h 1263650"/>
              <a:gd name="connsiteX15" fmla="*/ 987425 w 987425"/>
              <a:gd name="connsiteY15" fmla="*/ 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7425" h="1263650">
                <a:moveTo>
                  <a:pt x="0" y="1263650"/>
                </a:moveTo>
                <a:cubicBezTo>
                  <a:pt x="65125" y="1120375"/>
                  <a:pt x="-25535" y="1303863"/>
                  <a:pt x="288925" y="1041400"/>
                </a:cubicBezTo>
                <a:cubicBezTo>
                  <a:pt x="377748" y="967264"/>
                  <a:pt x="459251" y="842608"/>
                  <a:pt x="504825" y="736600"/>
                </a:cubicBezTo>
                <a:cubicBezTo>
                  <a:pt x="530336" y="677258"/>
                  <a:pt x="545042" y="613833"/>
                  <a:pt x="565150" y="552450"/>
                </a:cubicBezTo>
                <a:cubicBezTo>
                  <a:pt x="571500" y="497417"/>
                  <a:pt x="576878" y="442263"/>
                  <a:pt x="584200" y="387350"/>
                </a:cubicBezTo>
                <a:cubicBezTo>
                  <a:pt x="589314" y="348996"/>
                  <a:pt x="595001" y="301615"/>
                  <a:pt x="615950" y="266700"/>
                </a:cubicBezTo>
                <a:cubicBezTo>
                  <a:pt x="626410" y="249267"/>
                  <a:pt x="640197" y="233954"/>
                  <a:pt x="654050" y="219075"/>
                </a:cubicBezTo>
                <a:cubicBezTo>
                  <a:pt x="668847" y="203182"/>
                  <a:pt x="683494" y="186499"/>
                  <a:pt x="701675" y="174625"/>
                </a:cubicBezTo>
                <a:cubicBezTo>
                  <a:pt x="735764" y="152363"/>
                  <a:pt x="777053" y="141904"/>
                  <a:pt x="809625" y="117475"/>
                </a:cubicBezTo>
                <a:cubicBezTo>
                  <a:pt x="826558" y="104775"/>
                  <a:pt x="842142" y="90040"/>
                  <a:pt x="860425" y="79375"/>
                </a:cubicBezTo>
                <a:cubicBezTo>
                  <a:pt x="873125" y="71967"/>
                  <a:pt x="887044" y="66335"/>
                  <a:pt x="898525" y="57150"/>
                </a:cubicBezTo>
                <a:cubicBezTo>
                  <a:pt x="943033" y="21544"/>
                  <a:pt x="886903" y="65285"/>
                  <a:pt x="930275" y="34925"/>
                </a:cubicBezTo>
                <a:cubicBezTo>
                  <a:pt x="935827" y="31039"/>
                  <a:pt x="940403" y="25817"/>
                  <a:pt x="946150" y="22225"/>
                </a:cubicBezTo>
                <a:cubicBezTo>
                  <a:pt x="948988" y="20451"/>
                  <a:pt x="952682" y="20547"/>
                  <a:pt x="955675" y="19050"/>
                </a:cubicBezTo>
                <a:cubicBezTo>
                  <a:pt x="959088" y="17343"/>
                  <a:pt x="961928" y="14663"/>
                  <a:pt x="965200" y="12700"/>
                </a:cubicBezTo>
                <a:cubicBezTo>
                  <a:pt x="972517" y="8310"/>
                  <a:pt x="987425" y="0"/>
                  <a:pt x="987425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02933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30</Words>
  <Application>Microsoft Office PowerPoint</Application>
  <PresentationFormat>Grand écran</PresentationFormat>
  <Paragraphs>15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Serge Delava</dc:creator>
  <cp:lastModifiedBy>Serge Delava</cp:lastModifiedBy>
  <cp:revision>2</cp:revision>
  <cp:lastPrinted>2026-06-05T17:44:01Z</cp:lastPrinted>
  <dcterms:created xsi:type="dcterms:W3CDTF">2026-06-05T17:37:56Z</dcterms:created>
  <dcterms:modified xsi:type="dcterms:W3CDTF">2026-06-05T20:35:46Z</dcterms:modified>
</cp:coreProperties>
</file>