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64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2EA7-C79A-4867-BDFC-9444C54CDFEE}" type="datetimeFigureOut">
              <a:rPr lang="fr-BE" smtClean="0"/>
              <a:t>12-05-25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21162-6E54-4AED-8640-21E5A37FF4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105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92A88-F595-4CAD-B44A-1ED254A3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D24118-DDAC-4145-83CE-F107700D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2BF05-E6DA-4519-9388-88D4356C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D0-528E-4413-99FD-A78E60A671B0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21DDB-A30E-4766-B069-8F7AB92D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C2083-3415-403D-9B7C-F0F4764F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59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B49DF-30CF-461A-AC43-DE52BCD0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AA69D2-F969-4A4E-A4B6-C2617E57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CF873D-32E6-4E51-B9D8-5787C4BD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9BB9-B17B-449C-8859-CE0177BABA59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B67E1-7D56-4393-B3E5-0E8BD2A8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07A54-FF0D-4B46-BF32-39708510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68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41C2F2-00C5-428D-9872-CF0C9D7E3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68059C-C8E3-42AE-AC0D-E52B8E78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76EE8-6BA9-4636-A7A2-6EBF68D2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025-EDA4-4D1B-A747-12C987DFA797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2233A-A0CB-4F99-AEB2-AC51A967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943EA-69BD-4A06-B2B0-6743BB14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2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41349-CC7F-4F2B-A190-5B779E39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D3ECF-4C32-44FD-A856-49B98032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EE3D7-2421-4ABA-A0DC-9F1A9DA8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BB78-5104-4C77-B212-667C957A1EE6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DC90A-79EC-4308-BC2C-76196210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FA35E-3F3C-4CCE-B07F-745B2F8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288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29726-1C15-42B3-A2B1-312DBBAC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687B34-631B-4349-8D1C-89CB1D8A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C6BB0-E874-4516-906D-63D15612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6333-3E83-46B9-B957-B498D8960777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2E5EB-6239-4897-A767-A759DCD9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5E76D-A48F-4F43-A1C7-024361A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55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92210-C08D-464A-AAD7-33CE96B7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579AD-D292-49A8-BC3A-7BAF775A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00833C-288D-4A28-8AAB-274829E70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891C48-5853-4D46-B420-0D00BA40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5598-F5DF-4C15-AB3B-8B484C99A046}" type="datetime1">
              <a:rPr lang="fr-BE" smtClean="0"/>
              <a:t>12-05-25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04ECA3-9769-4194-986B-D52F8525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C8A400-6FC3-4986-B988-0759813F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11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B544F-517B-48BB-A42C-44CC8DC8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34C28-17FA-445A-AD77-2DFB8264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9A65E2-ED25-432F-B461-DA2B74A9B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0FCBB9-9ADF-4B52-BA77-5F41CC0FD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C7BE6A-3E4A-4A57-9708-AEBE41B1A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2DCC4-E1F6-4EC1-A05E-E7113F33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39-6173-403F-893B-983A9B6341BA}" type="datetime1">
              <a:rPr lang="fr-BE" smtClean="0"/>
              <a:t>12-05-25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C44556-7210-47EF-A777-F2253270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A56417-DB75-450A-AA5D-53255AF0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6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743DB-410E-478D-8C10-AFEE8060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F0CD4-5BEE-43FA-B323-19CDB9B3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B2F8-0599-4ECF-B7BC-FE11C297DE33}" type="datetime1">
              <a:rPr lang="fr-BE" smtClean="0"/>
              <a:t>12-05-25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066281-CC2D-485B-B567-A2583BD3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14B330-D5AC-4582-A1CB-0408DFC7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43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745B79-5154-4D7E-87B3-5E92138A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3B28-3849-4E0E-982F-CB10F66A633F}" type="datetime1">
              <a:rPr lang="fr-BE" smtClean="0"/>
              <a:t>12-05-25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CD270A-C896-4C26-8E15-AE97FA0F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06F872-8587-4FA2-B567-9234DD33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944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75270-0AC5-45F9-B8D0-BA40560E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6F9E5D-7023-4185-9F74-EB17F1BA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E1D9AB-9103-444E-BBA1-6CD564EBC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80B8B8-5AC3-42C8-A71B-B26BFFDF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64B-568E-4CDD-B3B8-26524C2A584B}" type="datetime1">
              <a:rPr lang="fr-BE" smtClean="0"/>
              <a:t>12-05-25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3AE796-520C-4A15-95E7-32FC76D9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F6F1E1-4393-4922-BA90-9E497B1F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567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C4486-D9DB-4A56-9ECD-AB0DE2D3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7A81E6-82D6-459D-9AB5-97F87FCFC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39AE12-C132-4E01-A6F7-6E288D71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1103F8-5220-4D26-9054-A331B9FD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DD93-D223-4BF0-8A98-2C69E85BBA9C}" type="datetime1">
              <a:rPr lang="fr-BE" smtClean="0"/>
              <a:t>12-05-25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33D571-AC0E-4668-B7A3-9CCC815F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9DD18-D0B2-456C-8FAC-EE6AD2B0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12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3C1426-FCCD-4DEC-B62C-70997B51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8F83DE-09FC-449A-ADBD-08E3660A9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B9043-C3D4-4E3C-90DF-D30AA91CE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916-765E-4B5F-A9C5-5FA31EE71434}" type="datetime1">
              <a:rPr lang="fr-BE" smtClean="0"/>
              <a:t>12-05-25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E31291-C5CB-4352-8A8D-3FAF5D9DC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4136B-C188-4D7B-A034-07E0F396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289-40AF-47AA-94D6-1D72FF07E4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18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702D86-EAA6-48C4-A29B-901A713C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B6E73-0FD3-48C5-8CE4-10F279C7475D}"/>
              </a:ext>
            </a:extLst>
          </p:cNvPr>
          <p:cNvSpPr/>
          <p:nvPr/>
        </p:nvSpPr>
        <p:spPr>
          <a:xfrm>
            <a:off x="2649016" y="1879314"/>
            <a:ext cx="72180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 LOGO Siemens</a:t>
            </a:r>
          </a:p>
          <a:p>
            <a:pPr algn="ctr"/>
            <a:endParaRPr lang="fr-FR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(Bus en topologie étoile)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102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6EE2D2-381B-4DC1-8FD1-FB23C30A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10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4B29E5-6065-4554-AD10-09A521EB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2" y="176619"/>
            <a:ext cx="5707578" cy="6504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82BF3D-4A98-42DB-9CE4-777B2EDD93BD}"/>
              </a:ext>
            </a:extLst>
          </p:cNvPr>
          <p:cNvSpPr/>
          <p:nvPr/>
        </p:nvSpPr>
        <p:spPr>
          <a:xfrm>
            <a:off x="388422" y="2583083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15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E76548-F41F-4AC1-BF6B-74CC5E4D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252" y="176618"/>
            <a:ext cx="4957823" cy="6504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F3B6C-95AC-43D8-85F5-5AA01FD28EF4}"/>
              </a:ext>
            </a:extLst>
          </p:cNvPr>
          <p:cNvSpPr/>
          <p:nvPr/>
        </p:nvSpPr>
        <p:spPr>
          <a:xfrm>
            <a:off x="6020471" y="169770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16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4101B-8C97-4393-A024-8B79AAE5A58F}"/>
              </a:ext>
            </a:extLst>
          </p:cNvPr>
          <p:cNvSpPr/>
          <p:nvPr/>
        </p:nvSpPr>
        <p:spPr>
          <a:xfrm>
            <a:off x="6020470" y="4639527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51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6EE2D2-381B-4DC1-8FD1-FB23C30A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11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B6E268-A593-4B53-8CE0-BF9815C4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9" y="162333"/>
            <a:ext cx="5251960" cy="6533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33938C-9BB9-4335-A6A0-2DEFCCB4B8FE}"/>
              </a:ext>
            </a:extLst>
          </p:cNvPr>
          <p:cNvSpPr/>
          <p:nvPr/>
        </p:nvSpPr>
        <p:spPr>
          <a:xfrm>
            <a:off x="627979" y="3428999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18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6E4ED7-2CE5-4BEE-B4B8-46BE8B9B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62" y="188142"/>
            <a:ext cx="5366793" cy="6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E58922-E03F-4C9A-9182-C2EE3BD0E30F}"/>
              </a:ext>
            </a:extLst>
          </p:cNvPr>
          <p:cNvSpPr/>
          <p:nvPr/>
        </p:nvSpPr>
        <p:spPr>
          <a:xfrm>
            <a:off x="6312062" y="188142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19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0762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6EE2D2-381B-4DC1-8FD1-FB23C30A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12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ECA506-A8E5-4938-8282-D6752479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57" y="333762"/>
            <a:ext cx="4980952" cy="61904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93C6F3-F36E-4BBF-9B6E-8F6C68BA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40" y="433756"/>
            <a:ext cx="5222711" cy="6090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4939DD-392D-47FE-BF41-DC2BF04E83C5}"/>
              </a:ext>
            </a:extLst>
          </p:cNvPr>
          <p:cNvSpPr/>
          <p:nvPr/>
        </p:nvSpPr>
        <p:spPr>
          <a:xfrm>
            <a:off x="572957" y="4632766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15A2F-2866-44DE-AEC1-349C0DE0CA0A}"/>
              </a:ext>
            </a:extLst>
          </p:cNvPr>
          <p:cNvSpPr/>
          <p:nvPr/>
        </p:nvSpPr>
        <p:spPr>
          <a:xfrm>
            <a:off x="5823271" y="433756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416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6EE2D2-381B-4DC1-8FD1-FB23C30A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13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8501EC-B284-435F-8FF5-28B128A6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3" y="187566"/>
            <a:ext cx="5451226" cy="65339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1B6C368-1A3C-4A57-B446-3C3D94A0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13" y="187566"/>
            <a:ext cx="5064887" cy="58991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DD8125-DFB6-481B-91E5-E11718FE0C86}"/>
              </a:ext>
            </a:extLst>
          </p:cNvPr>
          <p:cNvSpPr/>
          <p:nvPr/>
        </p:nvSpPr>
        <p:spPr>
          <a:xfrm>
            <a:off x="451863" y="13652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22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6A001-AD30-4A91-B01B-7D36A7F33CF4}"/>
              </a:ext>
            </a:extLst>
          </p:cNvPr>
          <p:cNvSpPr/>
          <p:nvPr/>
        </p:nvSpPr>
        <p:spPr>
          <a:xfrm>
            <a:off x="6315166" y="199569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457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32036A-28C5-45CF-BF0A-D5BBCDF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14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0A6CEE-D35E-4A3B-B40C-35E701FA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1" y="173621"/>
            <a:ext cx="4974295" cy="65107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D57CCA-A88F-48FB-A048-164E290A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16" y="128507"/>
            <a:ext cx="5296524" cy="66009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BABBA2-7C48-4376-84E4-BFA774C365A7}"/>
              </a:ext>
            </a:extLst>
          </p:cNvPr>
          <p:cNvSpPr/>
          <p:nvPr/>
        </p:nvSpPr>
        <p:spPr>
          <a:xfrm>
            <a:off x="451863" y="13652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543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32036A-28C5-45CF-BF0A-D5BBCDF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15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758AF3-77FC-4A91-A5ED-4860C4A2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2" y="225431"/>
            <a:ext cx="5300240" cy="64960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E62895-D174-4C1F-8B0D-1D2289D88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00" y="136525"/>
            <a:ext cx="5373419" cy="6561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B439C-CC49-46D7-8CCA-533B20845225}"/>
              </a:ext>
            </a:extLst>
          </p:cNvPr>
          <p:cNvSpPr/>
          <p:nvPr/>
        </p:nvSpPr>
        <p:spPr>
          <a:xfrm>
            <a:off x="197220" y="173070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25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A1C85-6184-4491-AB6A-3B99B058DF44}"/>
              </a:ext>
            </a:extLst>
          </p:cNvPr>
          <p:cNvSpPr/>
          <p:nvPr/>
        </p:nvSpPr>
        <p:spPr>
          <a:xfrm>
            <a:off x="93562" y="4353459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93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32036A-28C5-45CF-BF0A-D5BBCDF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16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31AB5F-F96A-4161-AEF9-7B8493E4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9" y="263205"/>
            <a:ext cx="5350570" cy="59047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767D54-879B-4D83-BE51-11CD574E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44" y="263205"/>
            <a:ext cx="5206517" cy="6331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283083-62CF-434F-B973-16CF38EE80CC}"/>
              </a:ext>
            </a:extLst>
          </p:cNvPr>
          <p:cNvSpPr/>
          <p:nvPr/>
        </p:nvSpPr>
        <p:spPr>
          <a:xfrm>
            <a:off x="158979" y="26320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27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727F7-191C-4C9C-B650-87C0F22280B1}"/>
              </a:ext>
            </a:extLst>
          </p:cNvPr>
          <p:cNvSpPr/>
          <p:nvPr/>
        </p:nvSpPr>
        <p:spPr>
          <a:xfrm>
            <a:off x="5712044" y="251417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801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32036A-28C5-45CF-BF0A-D5BBCDF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17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F956B0-47C4-4FCE-94EB-04799895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2" y="243674"/>
            <a:ext cx="5185885" cy="62952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745079-3D9A-4591-80A8-F7F19ADFD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11" y="324697"/>
            <a:ext cx="4989070" cy="6396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04E289-5127-4685-AE0D-9583526FA2CF}"/>
              </a:ext>
            </a:extLst>
          </p:cNvPr>
          <p:cNvSpPr/>
          <p:nvPr/>
        </p:nvSpPr>
        <p:spPr>
          <a:xfrm>
            <a:off x="242643" y="243674"/>
            <a:ext cx="658564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29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C08B1-2EE5-46C3-863E-88741C44C7E6}"/>
              </a:ext>
            </a:extLst>
          </p:cNvPr>
          <p:cNvSpPr/>
          <p:nvPr/>
        </p:nvSpPr>
        <p:spPr>
          <a:xfrm>
            <a:off x="5487654" y="270229"/>
            <a:ext cx="658564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739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6E61B4-6693-4708-8138-E5D0D234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18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E83694-8D68-4A64-9F22-9EC76275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8" y="411228"/>
            <a:ext cx="5049038" cy="46237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948978-ABFC-4E75-8417-DB389919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269" y="224495"/>
            <a:ext cx="5049038" cy="6409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E86D3-6B81-4CB7-8B98-BC7513175990}"/>
              </a:ext>
            </a:extLst>
          </p:cNvPr>
          <p:cNvSpPr/>
          <p:nvPr/>
        </p:nvSpPr>
        <p:spPr>
          <a:xfrm>
            <a:off x="5590147" y="200512"/>
            <a:ext cx="658564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280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6E61B4-6693-4708-8138-E5D0D234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19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6D07C5-3208-45DA-B231-A866987A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4" y="86810"/>
            <a:ext cx="5287412" cy="6684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2B813-86FE-47BC-BC27-3A959305D1A9}"/>
              </a:ext>
            </a:extLst>
          </p:cNvPr>
          <p:cNvSpPr/>
          <p:nvPr/>
        </p:nvSpPr>
        <p:spPr>
          <a:xfrm>
            <a:off x="261540" y="86810"/>
            <a:ext cx="658564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32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FC4FE0-7756-4FA9-A3CD-880D73D7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940" y="227106"/>
            <a:ext cx="5834460" cy="47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4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5AA194-B9C0-4896-AF8D-94AB071E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4" y="609404"/>
            <a:ext cx="5323198" cy="59295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88AD3A-94B9-42C5-9FA1-81D90138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22" y="688302"/>
            <a:ext cx="5842958" cy="1443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E6C74-1C0E-4FD5-9E2B-91BDE01F470A}"/>
              </a:ext>
            </a:extLst>
          </p:cNvPr>
          <p:cNvSpPr/>
          <p:nvPr/>
        </p:nvSpPr>
        <p:spPr>
          <a:xfrm>
            <a:off x="337699" y="262333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6C273D-F70B-4E2D-A82B-26C249F3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580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6E61B4-6693-4708-8138-E5D0D234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20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A71435-4C13-4B91-A474-DD4D29C3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2" y="278300"/>
            <a:ext cx="4889819" cy="27426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67D20D-650D-44A0-A6BC-D0B9DF33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2" y="3222765"/>
            <a:ext cx="5290828" cy="33161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3E3E4A-C23E-48A1-87D3-787070D27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20" y="463404"/>
            <a:ext cx="5810474" cy="20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6E61B4-6693-4708-8138-E5D0D234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21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45EFEA-262F-45B0-8CCC-065F9510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" y="196598"/>
            <a:ext cx="5541572" cy="6464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710E5F-4AE3-4556-AAD4-00C7539B54C7}"/>
              </a:ext>
            </a:extLst>
          </p:cNvPr>
          <p:cNvSpPr/>
          <p:nvPr/>
        </p:nvSpPr>
        <p:spPr>
          <a:xfrm>
            <a:off x="203667" y="196598"/>
            <a:ext cx="658564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734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F3C801-77DF-46F3-968F-7869D8DB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6" y="663822"/>
            <a:ext cx="5644259" cy="51711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2A9480-1F71-42F1-AB8B-7A7A8902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19" y="505080"/>
            <a:ext cx="5403435" cy="4394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B712CB-DDFA-43DE-8737-4EC43C055B96}"/>
              </a:ext>
            </a:extLst>
          </p:cNvPr>
          <p:cNvSpPr/>
          <p:nvPr/>
        </p:nvSpPr>
        <p:spPr>
          <a:xfrm>
            <a:off x="6231326" y="663822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A82AA2-A1EA-47CF-9D59-57F4E9E2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222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5C25D6-A09A-4AFA-A237-CAADB2DD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5" y="147637"/>
            <a:ext cx="5705855" cy="65627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2B2BA5-1DB5-4BC2-AA0C-0461ACD2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285" y="238124"/>
            <a:ext cx="5345965" cy="6118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8D21DC-611E-4536-A59A-0493B1D3990D}"/>
              </a:ext>
            </a:extLst>
          </p:cNvPr>
          <p:cNvSpPr/>
          <p:nvPr/>
        </p:nvSpPr>
        <p:spPr>
          <a:xfrm>
            <a:off x="394021" y="163732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60A6F-6EA0-4AD0-A2B0-86D3183CD002}"/>
              </a:ext>
            </a:extLst>
          </p:cNvPr>
          <p:cNvSpPr/>
          <p:nvPr/>
        </p:nvSpPr>
        <p:spPr>
          <a:xfrm>
            <a:off x="6235171" y="246154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D77BE-00B6-48F5-88E9-5EA4E9E090CD}"/>
              </a:ext>
            </a:extLst>
          </p:cNvPr>
          <p:cNvSpPr/>
          <p:nvPr/>
        </p:nvSpPr>
        <p:spPr>
          <a:xfrm>
            <a:off x="6262645" y="1591276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B22139-A3A1-4BA7-A140-CD71C9FC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858F23-C4C0-4DCF-A26C-19234460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2" y="576550"/>
            <a:ext cx="4761905" cy="51765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6D64959-E3F9-4F49-A217-73AA818E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6550"/>
            <a:ext cx="5378854" cy="33905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5861CD-B4DA-4B1A-8C37-E7B8FCBC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81" y="4057709"/>
            <a:ext cx="5224173" cy="22237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88B7B2-67A8-470B-B30F-D5E3DB5DA4A9}"/>
              </a:ext>
            </a:extLst>
          </p:cNvPr>
          <p:cNvSpPr/>
          <p:nvPr/>
        </p:nvSpPr>
        <p:spPr>
          <a:xfrm>
            <a:off x="333672" y="576550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B83DE-2628-43B2-A916-CB4E0B575BD8}"/>
              </a:ext>
            </a:extLst>
          </p:cNvPr>
          <p:cNvSpPr/>
          <p:nvPr/>
        </p:nvSpPr>
        <p:spPr>
          <a:xfrm>
            <a:off x="5550543" y="611889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  <a:endParaRPr lang="fr-BE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ECA639A-9B7A-4EB4-9F58-5F1127BC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5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6F31F-23E0-4C1D-AD21-11B89868C6AC}"/>
              </a:ext>
            </a:extLst>
          </p:cNvPr>
          <p:cNvSpPr/>
          <p:nvPr/>
        </p:nvSpPr>
        <p:spPr>
          <a:xfrm>
            <a:off x="7397578" y="4777946"/>
            <a:ext cx="189471" cy="24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48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9EF884-D3C1-4897-8F5A-341F0438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4" y="307392"/>
            <a:ext cx="5447995" cy="60908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CEF108-F40B-43C5-BCAA-FA177C32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3" y="238490"/>
            <a:ext cx="4972047" cy="6142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006C38-83CD-428E-9B98-290054016149}"/>
              </a:ext>
            </a:extLst>
          </p:cNvPr>
          <p:cNvSpPr/>
          <p:nvPr/>
        </p:nvSpPr>
        <p:spPr>
          <a:xfrm>
            <a:off x="362254" y="307392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357552-FBFF-40F5-AA2E-53BE79E0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129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B4E1AC-C7D8-4BF4-BBEE-BAC1F077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2" y="195262"/>
            <a:ext cx="5236338" cy="64674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9A9896-CCE9-466F-A7B8-CBCD78AC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61" y="195262"/>
            <a:ext cx="5424939" cy="6376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6EDC1A-2C6B-4DF0-9CBB-22B87F9A03BC}"/>
              </a:ext>
            </a:extLst>
          </p:cNvPr>
          <p:cNvSpPr/>
          <p:nvPr/>
        </p:nvSpPr>
        <p:spPr>
          <a:xfrm>
            <a:off x="421512" y="195262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11F2D-6BA3-4AF0-991A-4CC252E4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01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AAF0CA-447D-419E-A08C-DE3E7E9D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3" y="262333"/>
            <a:ext cx="5327597" cy="63333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A62F54-8BAE-4627-83A3-E796F70B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76" y="262333"/>
            <a:ext cx="5782826" cy="6333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12E747-7BF9-490A-BB4D-5BB855DB8FA1}"/>
              </a:ext>
            </a:extLst>
          </p:cNvPr>
          <p:cNvSpPr/>
          <p:nvPr/>
        </p:nvSpPr>
        <p:spPr>
          <a:xfrm>
            <a:off x="337699" y="262333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47319-5063-4A6D-A44C-965312E2890A}"/>
              </a:ext>
            </a:extLst>
          </p:cNvPr>
          <p:cNvSpPr/>
          <p:nvPr/>
        </p:nvSpPr>
        <p:spPr>
          <a:xfrm>
            <a:off x="6268276" y="261248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11</a:t>
            </a:r>
            <a:endParaRPr lang="fr-BE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D6B83C2-B2AE-4547-8046-07E94F7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157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9F73CE-B1D5-4125-8230-1D9C8452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289-40AF-47AA-94D6-1D72FF07E434}" type="slidenum">
              <a:rPr lang="fr-BE" smtClean="0"/>
              <a:t>9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3C3408-D666-4BFF-AAF7-47E8D7BE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9" y="162045"/>
            <a:ext cx="5260458" cy="65339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167AAA-345E-4DD1-92CB-AD676D80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19" y="162045"/>
            <a:ext cx="5260458" cy="65339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BA8ED-363A-4837-BC9E-6A46D3774C9A}"/>
              </a:ext>
            </a:extLst>
          </p:cNvPr>
          <p:cNvSpPr/>
          <p:nvPr/>
        </p:nvSpPr>
        <p:spPr>
          <a:xfrm>
            <a:off x="509757" y="16204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12A4E-C45F-46AC-A004-C7D526F022D3}"/>
              </a:ext>
            </a:extLst>
          </p:cNvPr>
          <p:cNvSpPr/>
          <p:nvPr/>
        </p:nvSpPr>
        <p:spPr>
          <a:xfrm>
            <a:off x="6293084" y="16204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13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F21DF-BA38-4294-A91B-27686E91BBF9}"/>
              </a:ext>
            </a:extLst>
          </p:cNvPr>
          <p:cNvSpPr/>
          <p:nvPr/>
        </p:nvSpPr>
        <p:spPr>
          <a:xfrm>
            <a:off x="6293084" y="4319285"/>
            <a:ext cx="545457" cy="2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61667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63</Words>
  <Application>Microsoft Office PowerPoint</Application>
  <PresentationFormat>Grand écran</PresentationFormat>
  <Paragraphs>57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Delava</dc:creator>
  <cp:lastModifiedBy>SERGE DELAVA</cp:lastModifiedBy>
  <cp:revision>9</cp:revision>
  <dcterms:created xsi:type="dcterms:W3CDTF">2021-12-08T12:19:30Z</dcterms:created>
  <dcterms:modified xsi:type="dcterms:W3CDTF">2025-05-12T18:51:47Z</dcterms:modified>
</cp:coreProperties>
</file>